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70" r:id="rId11"/>
    <p:sldId id="271" r:id="rId12"/>
    <p:sldId id="272" r:id="rId13"/>
    <p:sldId id="273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A4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napToObjects="1">
      <p:cViewPr varScale="1">
        <p:scale>
          <a:sx n="74" d="100"/>
          <a:sy n="74" d="100"/>
        </p:scale>
        <p:origin x="552" y="5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Relationship Id="rId4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615CE0-6FB1-4DDB-B9D2-EB76442A0059}" type="doc">
      <dgm:prSet loTypeId="urn:microsoft.com/office/officeart/2008/layout/VerticalCurvedList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8EF16F7F-53EF-4B96-B973-F875B7B95184}">
      <dgm:prSet phldrT="[Texto]" custT="1"/>
      <dgm:spPr>
        <a:xfrm>
          <a:off x="376819" y="263811"/>
          <a:ext cx="7906557" cy="1162150"/>
        </a:xfrm>
        <a:prstGeom prst="rect">
          <a:avLst/>
        </a:prstGeom>
        <a:gradFill rotWithShape="0">
          <a:gsLst>
            <a:gs pos="0">
              <a:srgbClr val="BD582C">
                <a:hueOff val="0"/>
                <a:satOff val="0"/>
                <a:lumOff val="0"/>
                <a:alphaOff val="0"/>
                <a:shade val="85000"/>
                <a:satMod val="130000"/>
              </a:srgbClr>
            </a:gs>
            <a:gs pos="34000">
              <a:srgbClr val="BD582C">
                <a:hueOff val="0"/>
                <a:satOff val="0"/>
                <a:lumOff val="0"/>
                <a:alphaOff val="0"/>
                <a:shade val="87000"/>
                <a:satMod val="125000"/>
              </a:srgbClr>
            </a:gs>
            <a:gs pos="70000">
              <a:srgbClr val="BD582C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rgbClr>
            </a:gs>
            <a:gs pos="100000">
              <a:srgbClr val="BD582C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8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        Guía para el colegio de Asistentes Eclesiales. Conocerla. </a:t>
          </a:r>
          <a:endParaRPr lang="es-ES" sz="1800" dirty="0" smtClean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63F87CD3-D92F-4A99-B5D3-4465481867E3}" type="parTrans" cxnId="{F9AA491B-3C37-4E0C-972F-95CE4A691F8C}">
      <dgm:prSet/>
      <dgm:spPr/>
      <dgm:t>
        <a:bodyPr/>
        <a:lstStyle/>
        <a:p>
          <a:endParaRPr lang="es-ES"/>
        </a:p>
      </dgm:t>
    </dgm:pt>
    <dgm:pt modelId="{8D5AEE99-7D20-4B4E-97CE-79BF4AB4C2A2}" type="sibTrans" cxnId="{F9AA491B-3C37-4E0C-972F-95CE4A691F8C}">
      <dgm:prSet/>
      <dgm:spPr>
        <a:xfrm>
          <a:off x="-6267900" y="-946688"/>
          <a:ext cx="7365985" cy="7365985"/>
        </a:xfrm>
        <a:prstGeom prst="blockArc">
          <a:avLst>
            <a:gd name="adj1" fmla="val 18900000"/>
            <a:gd name="adj2" fmla="val 2700000"/>
            <a:gd name="adj3" fmla="val 293"/>
          </a:avLst>
        </a:prstGeom>
        <a:noFill/>
        <a:ln w="15875" cap="flat" cmpd="sng" algn="ctr">
          <a:solidFill>
            <a:srgbClr val="BD582C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s-ES"/>
        </a:p>
      </dgm:t>
    </dgm:pt>
    <dgm:pt modelId="{0FCD60AF-B55C-402C-84BB-033CFE746F3B}">
      <dgm:prSet custT="1"/>
      <dgm:spPr>
        <a:xfrm>
          <a:off x="984581" y="2843196"/>
          <a:ext cx="7173718" cy="1049292"/>
        </a:xfrm>
        <a:prstGeom prst="rect">
          <a:avLst/>
        </a:prstGeom>
        <a:gradFill rotWithShape="0">
          <a:gsLst>
            <a:gs pos="0">
              <a:srgbClr val="9B8357">
                <a:hueOff val="0"/>
                <a:satOff val="0"/>
                <a:lumOff val="0"/>
                <a:alphaOff val="0"/>
                <a:shade val="85000"/>
                <a:satMod val="130000"/>
              </a:srgbClr>
            </a:gs>
            <a:gs pos="34000">
              <a:srgbClr val="9B8357">
                <a:hueOff val="0"/>
                <a:satOff val="0"/>
                <a:lumOff val="0"/>
                <a:alphaOff val="0"/>
                <a:shade val="87000"/>
                <a:satMod val="125000"/>
              </a:srgbClr>
            </a:gs>
            <a:gs pos="70000">
              <a:srgbClr val="9B8357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rgbClr>
            </a:gs>
            <a:gs pos="100000">
              <a:srgbClr val="9B8357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s-ES" sz="18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  Reuniones de Región Asistentes Eclesiales. Una cada año.     </a:t>
          </a:r>
          <a:r>
            <a:rPr lang="es-ES" sz="1800" b="1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Agendar</a:t>
          </a:r>
          <a:r>
            <a:rPr lang="es-ES" sz="18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fecha los que no la han realizado</a:t>
          </a:r>
          <a:endParaRPr lang="es-ES" sz="18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AD24E93B-0F51-4099-9508-059D8F1C091E}" type="parTrans" cxnId="{4D0B020C-F2DB-48AA-8F66-BC8A0B4C603D}">
      <dgm:prSet/>
      <dgm:spPr/>
      <dgm:t>
        <a:bodyPr/>
        <a:lstStyle/>
        <a:p>
          <a:endParaRPr lang="es-ES"/>
        </a:p>
      </dgm:t>
    </dgm:pt>
    <dgm:pt modelId="{0668FBA9-E14A-45A8-AF23-FC5CAC16F713}" type="sibTrans" cxnId="{4D0B020C-F2DB-48AA-8F66-BC8A0B4C603D}">
      <dgm:prSet/>
      <dgm:spPr/>
      <dgm:t>
        <a:bodyPr/>
        <a:lstStyle/>
        <a:p>
          <a:endParaRPr lang="es-ES"/>
        </a:p>
      </dgm:t>
    </dgm:pt>
    <dgm:pt modelId="{B1953AF9-86D3-4B0B-A68E-B5593551873A}">
      <dgm:prSet custT="1"/>
      <dgm:spPr>
        <a:xfrm>
          <a:off x="967211" y="1606870"/>
          <a:ext cx="7208458" cy="995789"/>
        </a:xfrm>
        <a:prstGeom prst="rect">
          <a:avLst/>
        </a:prstGeom>
        <a:gradFill rotWithShape="0">
          <a:gsLst>
            <a:gs pos="0">
              <a:srgbClr val="865640">
                <a:hueOff val="0"/>
                <a:satOff val="0"/>
                <a:lumOff val="0"/>
                <a:alphaOff val="0"/>
                <a:shade val="85000"/>
                <a:satMod val="130000"/>
              </a:srgbClr>
            </a:gs>
            <a:gs pos="34000">
              <a:srgbClr val="865640">
                <a:hueOff val="0"/>
                <a:satOff val="0"/>
                <a:lumOff val="0"/>
                <a:alphaOff val="0"/>
                <a:shade val="87000"/>
                <a:satMod val="125000"/>
              </a:srgbClr>
            </a:gs>
            <a:gs pos="70000">
              <a:srgbClr val="865640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rgbClr>
            </a:gs>
            <a:gs pos="100000">
              <a:srgbClr val="865640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s-ES" sz="18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   Reuniones de bloque de Asistentes Eclesiales. una en el trienio. Agendar fecha los que no la han realizado</a:t>
          </a:r>
        </a:p>
      </dgm:t>
    </dgm:pt>
    <dgm:pt modelId="{319D5818-C33A-4877-8F22-35961221B290}" type="parTrans" cxnId="{269F473D-5E9E-4CC9-BD0B-0617838ED28D}">
      <dgm:prSet/>
      <dgm:spPr/>
      <dgm:t>
        <a:bodyPr/>
        <a:lstStyle/>
        <a:p>
          <a:endParaRPr lang="es-ES"/>
        </a:p>
      </dgm:t>
    </dgm:pt>
    <dgm:pt modelId="{B93ADE29-1D7B-40BD-935C-8320345FC0B7}" type="sibTrans" cxnId="{269F473D-5E9E-4CC9-BD0B-0617838ED28D}">
      <dgm:prSet/>
      <dgm:spPr/>
      <dgm:t>
        <a:bodyPr/>
        <a:lstStyle/>
        <a:p>
          <a:endParaRPr lang="es-ES"/>
        </a:p>
      </dgm:t>
    </dgm:pt>
    <dgm:pt modelId="{84E690E9-2FAB-418C-A431-44ED7C710A18}">
      <dgm:prSet custT="1"/>
      <dgm:spPr>
        <a:xfrm>
          <a:off x="395483" y="4123727"/>
          <a:ext cx="7869229" cy="1014387"/>
        </a:xfrm>
        <a:prstGeom prst="rect">
          <a:avLst/>
        </a:prstGeom>
        <a:gradFill rotWithShape="0">
          <a:gsLst>
            <a:gs pos="0">
              <a:srgbClr val="C2BC80">
                <a:hueOff val="0"/>
                <a:satOff val="0"/>
                <a:lumOff val="0"/>
                <a:alphaOff val="0"/>
                <a:shade val="85000"/>
                <a:satMod val="130000"/>
              </a:srgbClr>
            </a:gs>
            <a:gs pos="34000">
              <a:srgbClr val="C2BC80">
                <a:hueOff val="0"/>
                <a:satOff val="0"/>
                <a:lumOff val="0"/>
                <a:alphaOff val="0"/>
                <a:shade val="87000"/>
                <a:satMod val="125000"/>
              </a:srgbClr>
            </a:gs>
            <a:gs pos="70000">
              <a:srgbClr val="C2BC80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rgbClr>
            </a:gs>
            <a:gs pos="100000">
              <a:srgbClr val="C2BC80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s-ES" sz="18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        Ramillete espiritual. Dar seguimiento a la entrega</a:t>
          </a:r>
          <a:r>
            <a:rPr lang="es-ES" sz="18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. </a:t>
          </a:r>
          <a:endParaRPr lang="es-ES" sz="18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F81A892B-A79F-4E05-A21B-EC8D841759F1}" type="parTrans" cxnId="{11DA1D68-CE84-4F3E-BD93-F7B3650A7FAA}">
      <dgm:prSet/>
      <dgm:spPr/>
      <dgm:t>
        <a:bodyPr/>
        <a:lstStyle/>
        <a:p>
          <a:endParaRPr lang="es-ES"/>
        </a:p>
      </dgm:t>
    </dgm:pt>
    <dgm:pt modelId="{C095F6D1-0ED9-4395-B4DF-F0A7F2188BFF}" type="sibTrans" cxnId="{11DA1D68-CE84-4F3E-BD93-F7B3650A7FAA}">
      <dgm:prSet/>
      <dgm:spPr/>
      <dgm:t>
        <a:bodyPr/>
        <a:lstStyle/>
        <a:p>
          <a:endParaRPr lang="es-ES"/>
        </a:p>
      </dgm:t>
    </dgm:pt>
    <dgm:pt modelId="{DA5D1135-BE51-4791-9473-2B7FA5631346}" type="pres">
      <dgm:prSet presAssocID="{96615CE0-6FB1-4DDB-B9D2-EB76442A005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MX"/>
        </a:p>
      </dgm:t>
    </dgm:pt>
    <dgm:pt modelId="{1BDC8F17-53F1-44A5-AB35-B7A5FA1AE64E}" type="pres">
      <dgm:prSet presAssocID="{96615CE0-6FB1-4DDB-B9D2-EB76442A0059}" presName="Name1" presStyleCnt="0"/>
      <dgm:spPr/>
    </dgm:pt>
    <dgm:pt modelId="{9AA6CEFD-762B-4760-AE5F-25BFA4848351}" type="pres">
      <dgm:prSet presAssocID="{96615CE0-6FB1-4DDB-B9D2-EB76442A0059}" presName="cycle" presStyleCnt="0"/>
      <dgm:spPr/>
    </dgm:pt>
    <dgm:pt modelId="{964D9085-2258-4FC0-B7AA-1C9FCD12C056}" type="pres">
      <dgm:prSet presAssocID="{96615CE0-6FB1-4DDB-B9D2-EB76442A0059}" presName="srcNode" presStyleLbl="node1" presStyleIdx="0" presStyleCnt="4"/>
      <dgm:spPr/>
    </dgm:pt>
    <dgm:pt modelId="{3F7D42C2-130F-4F28-92B2-E06FD3B17007}" type="pres">
      <dgm:prSet presAssocID="{96615CE0-6FB1-4DDB-B9D2-EB76442A0059}" presName="conn" presStyleLbl="parChTrans1D2" presStyleIdx="0" presStyleCnt="1"/>
      <dgm:spPr/>
      <dgm:t>
        <a:bodyPr/>
        <a:lstStyle/>
        <a:p>
          <a:endParaRPr lang="es-MX"/>
        </a:p>
      </dgm:t>
    </dgm:pt>
    <dgm:pt modelId="{69B7B34B-A303-42A0-BB2F-0FE80CE47EBB}" type="pres">
      <dgm:prSet presAssocID="{96615CE0-6FB1-4DDB-B9D2-EB76442A0059}" presName="extraNode" presStyleLbl="node1" presStyleIdx="0" presStyleCnt="4"/>
      <dgm:spPr/>
    </dgm:pt>
    <dgm:pt modelId="{54EFEC1C-D9CC-4F85-8744-F90BC6314C69}" type="pres">
      <dgm:prSet presAssocID="{96615CE0-6FB1-4DDB-B9D2-EB76442A0059}" presName="dstNode" presStyleLbl="node1" presStyleIdx="0" presStyleCnt="4"/>
      <dgm:spPr/>
    </dgm:pt>
    <dgm:pt modelId="{7DC7AB6F-3FD3-438E-95C1-BC68E3ACD7BC}" type="pres">
      <dgm:prSet presAssocID="{8EF16F7F-53EF-4B96-B973-F875B7B95184}" presName="text_1" presStyleLbl="node1" presStyleIdx="0" presStyleCnt="4" custScaleX="104212" custScaleY="138038" custLinFactNeighborY="38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9272052-3288-426F-A0BD-47FAC111602A}" type="pres">
      <dgm:prSet presAssocID="{8EF16F7F-53EF-4B96-B973-F875B7B95184}" presName="accent_1" presStyleCnt="0"/>
      <dgm:spPr/>
    </dgm:pt>
    <dgm:pt modelId="{5D367C9F-FAD9-4C06-8C07-EC5C4F11B6D4}" type="pres">
      <dgm:prSet presAssocID="{8EF16F7F-53EF-4B96-B973-F875B7B95184}" presName="accentRepeatNode" presStyleLbl="solidFgAcc1" presStyleIdx="0" presStyleCnt="4"/>
      <dgm:spPr>
        <a:xfrm>
          <a:off x="10410" y="315495"/>
          <a:ext cx="1052382" cy="1052382"/>
        </a:xfrm>
        <a:prstGeom prst="ellipse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12700" cap="flat" cmpd="sng" algn="ctr">
          <a:solidFill>
            <a:srgbClr val="BD582C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gm:spPr>
      <dgm:t>
        <a:bodyPr/>
        <a:lstStyle/>
        <a:p>
          <a:endParaRPr lang="es-MX"/>
        </a:p>
      </dgm:t>
    </dgm:pt>
    <dgm:pt modelId="{BB205C60-FF66-411A-BC79-0818092237AB}" type="pres">
      <dgm:prSet presAssocID="{B1953AF9-86D3-4B0B-A68E-B5593551873A}" presName="text_2" presStyleLbl="node1" presStyleIdx="1" presStyleCnt="4" custScaleX="101466" custScaleY="11827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B0EF8C2-6344-4316-8530-40C1CE80AFF2}" type="pres">
      <dgm:prSet presAssocID="{B1953AF9-86D3-4B0B-A68E-B5593551873A}" presName="accent_2" presStyleCnt="0"/>
      <dgm:spPr/>
    </dgm:pt>
    <dgm:pt modelId="{748C8838-09F6-4F22-86E8-919D6716FE46}" type="pres">
      <dgm:prSet presAssocID="{B1953AF9-86D3-4B0B-A68E-B5593551873A}" presName="accentRepeatNode" presStyleLbl="solidFgAcc1" presStyleIdx="1" presStyleCnt="4"/>
      <dgm:spPr>
        <a:xfrm>
          <a:off x="493094" y="1578573"/>
          <a:ext cx="1052382" cy="1052382"/>
        </a:xfrm>
        <a:prstGeom prst="ellipse">
          <a:avLst/>
        </a:prstGeom>
        <a:blipFill rotWithShape="0">
          <a:blip xmlns:r="http://schemas.openxmlformats.org/officeDocument/2006/relationships" r:embed="rId2"/>
          <a:tile tx="0" ty="0" sx="100000" sy="100000" flip="none" algn="tl"/>
        </a:blipFill>
        <a:ln w="12700" cap="flat" cmpd="sng" algn="ctr">
          <a:solidFill>
            <a:srgbClr val="865640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gm:spPr>
      <dgm:t>
        <a:bodyPr/>
        <a:lstStyle/>
        <a:p>
          <a:endParaRPr lang="es-MX"/>
        </a:p>
      </dgm:t>
    </dgm:pt>
    <dgm:pt modelId="{B1D3E51A-D6CE-4B9E-A2FF-85DFD268EA24}" type="pres">
      <dgm:prSet presAssocID="{0FCD60AF-B55C-402C-84BB-033CFE746F3B}" presName="text_3" presStyleLbl="node1" presStyleIdx="2" presStyleCnt="4" custScaleX="100977" custScaleY="12463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A90FD89-1326-4C0B-B105-2E623BD2A641}" type="pres">
      <dgm:prSet presAssocID="{0FCD60AF-B55C-402C-84BB-033CFE746F3B}" presName="accent_3" presStyleCnt="0"/>
      <dgm:spPr/>
    </dgm:pt>
    <dgm:pt modelId="{57F8330F-04B6-4945-ADC8-F7E7DDE57000}" type="pres">
      <dgm:prSet presAssocID="{0FCD60AF-B55C-402C-84BB-033CFE746F3B}" presName="accentRepeatNode" presStyleLbl="solidFgAcc1" presStyleIdx="2" presStyleCnt="4"/>
      <dgm:spPr>
        <a:xfrm>
          <a:off x="493094" y="2841651"/>
          <a:ext cx="1052382" cy="1052382"/>
        </a:xfrm>
        <a:prstGeom prst="ellipse">
          <a:avLst/>
        </a:prstGeom>
        <a:blipFill rotWithShape="0">
          <a:blip xmlns:r="http://schemas.openxmlformats.org/officeDocument/2006/relationships" r:embed="rId3"/>
          <a:tile tx="0" ty="0" sx="100000" sy="100000" flip="none" algn="tl"/>
        </a:blipFill>
        <a:ln w="12700" cap="flat" cmpd="sng" algn="ctr">
          <a:solidFill>
            <a:srgbClr val="9B8357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gm:spPr>
      <dgm:t>
        <a:bodyPr/>
        <a:lstStyle/>
        <a:p>
          <a:endParaRPr lang="es-MX"/>
        </a:p>
      </dgm:t>
    </dgm:pt>
    <dgm:pt modelId="{43AD7E11-6DBA-49D7-873D-0AD2DB240EE4}" type="pres">
      <dgm:prSet presAssocID="{84E690E9-2FAB-418C-A431-44ED7C710A18}" presName="text_4" presStyleLbl="node1" presStyleIdx="3" presStyleCnt="4" custScaleX="103720" custScaleY="12048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F1C0A92-9C79-4D78-A8F1-B30E0A78E188}" type="pres">
      <dgm:prSet presAssocID="{84E690E9-2FAB-418C-A431-44ED7C710A18}" presName="accent_4" presStyleCnt="0"/>
      <dgm:spPr/>
    </dgm:pt>
    <dgm:pt modelId="{96F47456-6144-48E3-8C33-00F0FAC419F0}" type="pres">
      <dgm:prSet presAssocID="{84E690E9-2FAB-418C-A431-44ED7C710A18}" presName="accentRepeatNode" presStyleLbl="solidFgAcc1" presStyleIdx="3" presStyleCnt="4"/>
      <dgm:spPr>
        <a:xfrm>
          <a:off x="10410" y="4104729"/>
          <a:ext cx="1052382" cy="1052382"/>
        </a:xfrm>
        <a:prstGeom prst="ellipse">
          <a:avLst/>
        </a:prstGeom>
        <a:blipFill rotWithShape="0">
          <a:blip xmlns:r="http://schemas.openxmlformats.org/officeDocument/2006/relationships" r:embed="rId4"/>
          <a:tile tx="0" ty="0" sx="100000" sy="100000" flip="none" algn="tl"/>
        </a:blipFill>
        <a:ln w="12700" cap="flat" cmpd="sng" algn="ctr">
          <a:solidFill>
            <a:srgbClr val="C2BC80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gm:spPr>
      <dgm:t>
        <a:bodyPr/>
        <a:lstStyle/>
        <a:p>
          <a:endParaRPr lang="es-MX"/>
        </a:p>
      </dgm:t>
    </dgm:pt>
  </dgm:ptLst>
  <dgm:cxnLst>
    <dgm:cxn modelId="{D5F5DEDE-130F-4C7C-8FDA-D79B610C00D6}" type="presOf" srcId="{96615CE0-6FB1-4DDB-B9D2-EB76442A0059}" destId="{DA5D1135-BE51-4791-9473-2B7FA5631346}" srcOrd="0" destOrd="0" presId="urn:microsoft.com/office/officeart/2008/layout/VerticalCurvedList"/>
    <dgm:cxn modelId="{11DA1D68-CE84-4F3E-BD93-F7B3650A7FAA}" srcId="{96615CE0-6FB1-4DDB-B9D2-EB76442A0059}" destId="{84E690E9-2FAB-418C-A431-44ED7C710A18}" srcOrd="3" destOrd="0" parTransId="{F81A892B-A79F-4E05-A21B-EC8D841759F1}" sibTransId="{C095F6D1-0ED9-4395-B4DF-F0A7F2188BFF}"/>
    <dgm:cxn modelId="{7285B06D-0D7A-44DA-A19D-69D741DABDA4}" type="presOf" srcId="{84E690E9-2FAB-418C-A431-44ED7C710A18}" destId="{43AD7E11-6DBA-49D7-873D-0AD2DB240EE4}" srcOrd="0" destOrd="0" presId="urn:microsoft.com/office/officeart/2008/layout/VerticalCurvedList"/>
    <dgm:cxn modelId="{C90B5DBE-9276-43CA-8B5F-316A3E468CDE}" type="presOf" srcId="{8EF16F7F-53EF-4B96-B973-F875B7B95184}" destId="{7DC7AB6F-3FD3-438E-95C1-BC68E3ACD7BC}" srcOrd="0" destOrd="0" presId="urn:microsoft.com/office/officeart/2008/layout/VerticalCurvedList"/>
    <dgm:cxn modelId="{F9AA491B-3C37-4E0C-972F-95CE4A691F8C}" srcId="{96615CE0-6FB1-4DDB-B9D2-EB76442A0059}" destId="{8EF16F7F-53EF-4B96-B973-F875B7B95184}" srcOrd="0" destOrd="0" parTransId="{63F87CD3-D92F-4A99-B5D3-4465481867E3}" sibTransId="{8D5AEE99-7D20-4B4E-97CE-79BF4AB4C2A2}"/>
    <dgm:cxn modelId="{269F473D-5E9E-4CC9-BD0B-0617838ED28D}" srcId="{96615CE0-6FB1-4DDB-B9D2-EB76442A0059}" destId="{B1953AF9-86D3-4B0B-A68E-B5593551873A}" srcOrd="1" destOrd="0" parTransId="{319D5818-C33A-4877-8F22-35961221B290}" sibTransId="{B93ADE29-1D7B-40BD-935C-8320345FC0B7}"/>
    <dgm:cxn modelId="{BC43113B-988E-4FEB-8B1F-556D3B742ECC}" type="presOf" srcId="{8D5AEE99-7D20-4B4E-97CE-79BF4AB4C2A2}" destId="{3F7D42C2-130F-4F28-92B2-E06FD3B17007}" srcOrd="0" destOrd="0" presId="urn:microsoft.com/office/officeart/2008/layout/VerticalCurvedList"/>
    <dgm:cxn modelId="{4D0B020C-F2DB-48AA-8F66-BC8A0B4C603D}" srcId="{96615CE0-6FB1-4DDB-B9D2-EB76442A0059}" destId="{0FCD60AF-B55C-402C-84BB-033CFE746F3B}" srcOrd="2" destOrd="0" parTransId="{AD24E93B-0F51-4099-9508-059D8F1C091E}" sibTransId="{0668FBA9-E14A-45A8-AF23-FC5CAC16F713}"/>
    <dgm:cxn modelId="{FED16411-F5BE-4F72-ADCB-C15AA20E60C4}" type="presOf" srcId="{0FCD60AF-B55C-402C-84BB-033CFE746F3B}" destId="{B1D3E51A-D6CE-4B9E-A2FF-85DFD268EA24}" srcOrd="0" destOrd="0" presId="urn:microsoft.com/office/officeart/2008/layout/VerticalCurvedList"/>
    <dgm:cxn modelId="{2B50D6C0-E8BA-4B83-857B-3C1D71D7D450}" type="presOf" srcId="{B1953AF9-86D3-4B0B-A68E-B5593551873A}" destId="{BB205C60-FF66-411A-BC79-0818092237AB}" srcOrd="0" destOrd="0" presId="urn:microsoft.com/office/officeart/2008/layout/VerticalCurvedList"/>
    <dgm:cxn modelId="{ECA48BE5-5774-4A91-8817-4C37F440107A}" type="presParOf" srcId="{DA5D1135-BE51-4791-9473-2B7FA5631346}" destId="{1BDC8F17-53F1-44A5-AB35-B7A5FA1AE64E}" srcOrd="0" destOrd="0" presId="urn:microsoft.com/office/officeart/2008/layout/VerticalCurvedList"/>
    <dgm:cxn modelId="{48542237-2EFA-4B32-9EC1-1A30308862C5}" type="presParOf" srcId="{1BDC8F17-53F1-44A5-AB35-B7A5FA1AE64E}" destId="{9AA6CEFD-762B-4760-AE5F-25BFA4848351}" srcOrd="0" destOrd="0" presId="urn:microsoft.com/office/officeart/2008/layout/VerticalCurvedList"/>
    <dgm:cxn modelId="{355285A1-F803-4B37-9F5C-12640113E050}" type="presParOf" srcId="{9AA6CEFD-762B-4760-AE5F-25BFA4848351}" destId="{964D9085-2258-4FC0-B7AA-1C9FCD12C056}" srcOrd="0" destOrd="0" presId="urn:microsoft.com/office/officeart/2008/layout/VerticalCurvedList"/>
    <dgm:cxn modelId="{0B2F5146-F3AD-4B28-BA49-BE8EC3400937}" type="presParOf" srcId="{9AA6CEFD-762B-4760-AE5F-25BFA4848351}" destId="{3F7D42C2-130F-4F28-92B2-E06FD3B17007}" srcOrd="1" destOrd="0" presId="urn:microsoft.com/office/officeart/2008/layout/VerticalCurvedList"/>
    <dgm:cxn modelId="{E2DAA73E-15BD-46A4-9A2D-25434D0D8483}" type="presParOf" srcId="{9AA6CEFD-762B-4760-AE5F-25BFA4848351}" destId="{69B7B34B-A303-42A0-BB2F-0FE80CE47EBB}" srcOrd="2" destOrd="0" presId="urn:microsoft.com/office/officeart/2008/layout/VerticalCurvedList"/>
    <dgm:cxn modelId="{FEA289EC-D25E-44CC-81FB-452940FE2BA3}" type="presParOf" srcId="{9AA6CEFD-762B-4760-AE5F-25BFA4848351}" destId="{54EFEC1C-D9CC-4F85-8744-F90BC6314C69}" srcOrd="3" destOrd="0" presId="urn:microsoft.com/office/officeart/2008/layout/VerticalCurvedList"/>
    <dgm:cxn modelId="{1564C297-088F-4615-8419-1196258E48AB}" type="presParOf" srcId="{1BDC8F17-53F1-44A5-AB35-B7A5FA1AE64E}" destId="{7DC7AB6F-3FD3-438E-95C1-BC68E3ACD7BC}" srcOrd="1" destOrd="0" presId="urn:microsoft.com/office/officeart/2008/layout/VerticalCurvedList"/>
    <dgm:cxn modelId="{A4C1348E-487F-4FB8-9CB2-6D20A1DBB127}" type="presParOf" srcId="{1BDC8F17-53F1-44A5-AB35-B7A5FA1AE64E}" destId="{39272052-3288-426F-A0BD-47FAC111602A}" srcOrd="2" destOrd="0" presId="urn:microsoft.com/office/officeart/2008/layout/VerticalCurvedList"/>
    <dgm:cxn modelId="{072F33BF-AEE9-4186-95FB-29741C8A63C9}" type="presParOf" srcId="{39272052-3288-426F-A0BD-47FAC111602A}" destId="{5D367C9F-FAD9-4C06-8C07-EC5C4F11B6D4}" srcOrd="0" destOrd="0" presId="urn:microsoft.com/office/officeart/2008/layout/VerticalCurvedList"/>
    <dgm:cxn modelId="{C4DC80FD-FAAE-4A82-AF95-523D955DD79C}" type="presParOf" srcId="{1BDC8F17-53F1-44A5-AB35-B7A5FA1AE64E}" destId="{BB205C60-FF66-411A-BC79-0818092237AB}" srcOrd="3" destOrd="0" presId="urn:microsoft.com/office/officeart/2008/layout/VerticalCurvedList"/>
    <dgm:cxn modelId="{C3A40C88-D154-41B0-BAC0-98A8026D1996}" type="presParOf" srcId="{1BDC8F17-53F1-44A5-AB35-B7A5FA1AE64E}" destId="{8B0EF8C2-6344-4316-8530-40C1CE80AFF2}" srcOrd="4" destOrd="0" presId="urn:microsoft.com/office/officeart/2008/layout/VerticalCurvedList"/>
    <dgm:cxn modelId="{9A95D5DA-D8D4-4F93-B47C-C4E43D99666C}" type="presParOf" srcId="{8B0EF8C2-6344-4316-8530-40C1CE80AFF2}" destId="{748C8838-09F6-4F22-86E8-919D6716FE46}" srcOrd="0" destOrd="0" presId="urn:microsoft.com/office/officeart/2008/layout/VerticalCurvedList"/>
    <dgm:cxn modelId="{422B05CE-AB61-4BF7-BCC8-15985C79A38A}" type="presParOf" srcId="{1BDC8F17-53F1-44A5-AB35-B7A5FA1AE64E}" destId="{B1D3E51A-D6CE-4B9E-A2FF-85DFD268EA24}" srcOrd="5" destOrd="0" presId="urn:microsoft.com/office/officeart/2008/layout/VerticalCurvedList"/>
    <dgm:cxn modelId="{871498A5-DC07-4B2F-9F4B-CE880A15BAA1}" type="presParOf" srcId="{1BDC8F17-53F1-44A5-AB35-B7A5FA1AE64E}" destId="{8A90FD89-1326-4C0B-B105-2E623BD2A641}" srcOrd="6" destOrd="0" presId="urn:microsoft.com/office/officeart/2008/layout/VerticalCurvedList"/>
    <dgm:cxn modelId="{ABBCD3EF-E112-464F-91B2-ED1BDD6531E3}" type="presParOf" srcId="{8A90FD89-1326-4C0B-B105-2E623BD2A641}" destId="{57F8330F-04B6-4945-ADC8-F7E7DDE57000}" srcOrd="0" destOrd="0" presId="urn:microsoft.com/office/officeart/2008/layout/VerticalCurvedList"/>
    <dgm:cxn modelId="{078C80A3-8A75-4EB9-A756-5D39D22E9AF8}" type="presParOf" srcId="{1BDC8F17-53F1-44A5-AB35-B7A5FA1AE64E}" destId="{43AD7E11-6DBA-49D7-873D-0AD2DB240EE4}" srcOrd="7" destOrd="0" presId="urn:microsoft.com/office/officeart/2008/layout/VerticalCurvedList"/>
    <dgm:cxn modelId="{430E64B6-4EEB-4926-BE56-531C915740EC}" type="presParOf" srcId="{1BDC8F17-53F1-44A5-AB35-B7A5FA1AE64E}" destId="{0F1C0A92-9C79-4D78-A8F1-B30E0A78E188}" srcOrd="8" destOrd="0" presId="urn:microsoft.com/office/officeart/2008/layout/VerticalCurvedList"/>
    <dgm:cxn modelId="{13D93B9A-B4AC-4455-AC49-D6591AF2BD4E}" type="presParOf" srcId="{0F1C0A92-9C79-4D78-A8F1-B30E0A78E188}" destId="{96F47456-6144-48E3-8C33-00F0FAC419F0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56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543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218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63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137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646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147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728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241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133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454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B3FB2-AD36-B348-97F9-CB582C54838F}" type="datetimeFigureOut">
              <a:rPr lang="en-US" smtClean="0"/>
              <a:t>10/6/2019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534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151427"/>
          </a:xfrm>
          <a:prstGeom prst="rect">
            <a:avLst/>
          </a:prstGeom>
        </p:spPr>
      </p:pic>
      <p:pic>
        <p:nvPicPr>
          <p:cNvPr id="6" name="Picture 5" descr="LOGO EQUIPO ENTRANTE  201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"/>
          <a:stretch/>
        </p:blipFill>
        <p:spPr>
          <a:xfrm>
            <a:off x="8871821" y="1978925"/>
            <a:ext cx="2937420" cy="3030562"/>
          </a:xfrm>
          <a:prstGeom prst="rect">
            <a:avLst/>
          </a:prstGeom>
        </p:spPr>
      </p:pic>
      <p:pic>
        <p:nvPicPr>
          <p:cNvPr id="7" name="Picture 6" descr="1logomf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44" y="1759040"/>
            <a:ext cx="1744013" cy="30525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1" y="6665840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73239" y="101977"/>
            <a:ext cx="3479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Equipo Coordinador Nacional</a:t>
            </a:r>
          </a:p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2019-2022</a:t>
            </a:r>
            <a:endParaRPr lang="en-US" sz="1600" i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58539" y="218852"/>
            <a:ext cx="3152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Movimiento</a:t>
            </a:r>
            <a:r>
              <a:rPr lang="es-ES_tradnl" sz="1600" b="1" dirty="0">
                <a:solidFill>
                  <a:schemeClr val="bg1"/>
                </a:solidFill>
                <a:latin typeface="Century Gothic"/>
                <a:cs typeface="Century Gothic"/>
              </a:rPr>
              <a:t> Familiar Cristiano</a:t>
            </a:r>
            <a:endParaRPr lang="en-US" sz="1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1" name="3 CuadroTexto"/>
          <p:cNvSpPr txBox="1"/>
          <p:nvPr/>
        </p:nvSpPr>
        <p:spPr>
          <a:xfrm>
            <a:off x="3912359" y="2825088"/>
            <a:ext cx="41625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s-ES" sz="3600" b="1" i="1" kern="0" dirty="0">
                <a:solidFill>
                  <a:srgbClr val="0070C0"/>
                </a:solidFill>
              </a:rPr>
              <a:t>Colegio de </a:t>
            </a:r>
          </a:p>
          <a:p>
            <a:pPr algn="ctr" defTabSz="914400">
              <a:defRPr/>
            </a:pPr>
            <a:r>
              <a:rPr lang="es-ES" sz="3600" b="1" i="1" kern="0" dirty="0">
                <a:solidFill>
                  <a:srgbClr val="0070C0"/>
                </a:solidFill>
              </a:rPr>
              <a:t>Asistentes Eclesiales</a:t>
            </a:r>
          </a:p>
        </p:txBody>
      </p:sp>
    </p:spTree>
    <p:extLst>
      <p:ext uri="{BB962C8B-B14F-4D97-AF65-F5344CB8AC3E}">
        <p14:creationId xmlns:p14="http://schemas.microsoft.com/office/powerpoint/2010/main" val="14641859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0" y="0"/>
            <a:ext cx="12192000" cy="70831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1" y="6650419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39" name="2 Título"/>
          <p:cNvSpPr txBox="1">
            <a:spLocks/>
          </p:cNvSpPr>
          <p:nvPr/>
        </p:nvSpPr>
        <p:spPr>
          <a:xfrm>
            <a:off x="6755905" y="190501"/>
            <a:ext cx="3789266" cy="531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MX" sz="2000" b="1" dirty="0">
              <a:solidFill>
                <a:srgbClr val="002060"/>
              </a:solidFill>
              <a:latin typeface="Century Gothic" pitchFamily="34" charset="0"/>
              <a:ea typeface="+mn-ea"/>
              <a:cs typeface="Arial" charset="0"/>
            </a:endParaRPr>
          </a:p>
        </p:txBody>
      </p:sp>
      <p:sp>
        <p:nvSpPr>
          <p:cNvPr id="73" name="2 Título"/>
          <p:cNvSpPr txBox="1">
            <a:spLocks/>
          </p:cNvSpPr>
          <p:nvPr/>
        </p:nvSpPr>
        <p:spPr>
          <a:xfrm>
            <a:off x="5686567" y="190501"/>
            <a:ext cx="4544705" cy="531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000" b="1" dirty="0">
                <a:solidFill>
                  <a:srgbClr val="002060"/>
                </a:solidFill>
                <a:latin typeface="Century Gothic" pitchFamily="34" charset="0"/>
                <a:ea typeface="+mn-ea"/>
                <a:cs typeface="Arial" charset="0"/>
              </a:rPr>
              <a:t>Diócesis con Colegio de Asistentes Eclesiales</a:t>
            </a:r>
          </a:p>
        </p:txBody>
      </p:sp>
      <p:pic>
        <p:nvPicPr>
          <p:cNvPr id="77" name="Picture 2" descr="E:\ASISTENTES ECLESIALES\Guía_Colegio_AE_\PORTAD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877" y="987948"/>
            <a:ext cx="2780527" cy="3206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8" name="2 Grupo"/>
          <p:cNvGrpSpPr/>
          <p:nvPr/>
        </p:nvGrpSpPr>
        <p:grpSpPr>
          <a:xfrm>
            <a:off x="1526825" y="816525"/>
            <a:ext cx="8083741" cy="5642491"/>
            <a:chOff x="533664" y="1385888"/>
            <a:chExt cx="6850062" cy="5024437"/>
          </a:xfrm>
        </p:grpSpPr>
        <p:sp>
          <p:nvSpPr>
            <p:cNvPr id="79" name="Freeform 196"/>
            <p:cNvSpPr>
              <a:spLocks/>
            </p:cNvSpPr>
            <p:nvPr/>
          </p:nvSpPr>
          <p:spPr bwMode="auto">
            <a:xfrm>
              <a:off x="4608243" y="4335463"/>
              <a:ext cx="1192213" cy="1404937"/>
            </a:xfrm>
            <a:custGeom>
              <a:avLst/>
              <a:gdLst/>
              <a:ahLst/>
              <a:cxnLst>
                <a:cxn ang="0">
                  <a:pos x="31" y="122"/>
                </a:cxn>
                <a:cxn ang="0">
                  <a:pos x="16" y="178"/>
                </a:cxn>
                <a:cxn ang="0">
                  <a:pos x="23" y="217"/>
                </a:cxn>
                <a:cxn ang="0">
                  <a:pos x="56" y="250"/>
                </a:cxn>
                <a:cxn ang="0">
                  <a:pos x="66" y="283"/>
                </a:cxn>
                <a:cxn ang="0">
                  <a:pos x="44" y="310"/>
                </a:cxn>
                <a:cxn ang="0">
                  <a:pos x="12" y="334"/>
                </a:cxn>
                <a:cxn ang="0">
                  <a:pos x="25" y="349"/>
                </a:cxn>
                <a:cxn ang="0">
                  <a:pos x="29" y="409"/>
                </a:cxn>
                <a:cxn ang="0">
                  <a:pos x="88" y="350"/>
                </a:cxn>
                <a:cxn ang="0">
                  <a:pos x="114" y="338"/>
                </a:cxn>
                <a:cxn ang="0">
                  <a:pos x="139" y="334"/>
                </a:cxn>
                <a:cxn ang="0">
                  <a:pos x="163" y="378"/>
                </a:cxn>
                <a:cxn ang="0">
                  <a:pos x="138" y="398"/>
                </a:cxn>
                <a:cxn ang="0">
                  <a:pos x="151" y="476"/>
                </a:cxn>
                <a:cxn ang="0">
                  <a:pos x="176" y="448"/>
                </a:cxn>
                <a:cxn ang="0">
                  <a:pos x="212" y="471"/>
                </a:cxn>
                <a:cxn ang="0">
                  <a:pos x="203" y="495"/>
                </a:cxn>
                <a:cxn ang="0">
                  <a:pos x="178" y="560"/>
                </a:cxn>
                <a:cxn ang="0">
                  <a:pos x="177" y="590"/>
                </a:cxn>
                <a:cxn ang="0">
                  <a:pos x="186" y="615"/>
                </a:cxn>
                <a:cxn ang="0">
                  <a:pos x="226" y="631"/>
                </a:cxn>
                <a:cxn ang="0">
                  <a:pos x="190" y="655"/>
                </a:cxn>
                <a:cxn ang="0">
                  <a:pos x="171" y="714"/>
                </a:cxn>
                <a:cxn ang="0">
                  <a:pos x="183" y="747"/>
                </a:cxn>
                <a:cxn ang="0">
                  <a:pos x="203" y="786"/>
                </a:cxn>
                <a:cxn ang="0">
                  <a:pos x="234" y="775"/>
                </a:cxn>
                <a:cxn ang="0">
                  <a:pos x="257" y="785"/>
                </a:cxn>
                <a:cxn ang="0">
                  <a:pos x="274" y="733"/>
                </a:cxn>
                <a:cxn ang="0">
                  <a:pos x="314" y="754"/>
                </a:cxn>
                <a:cxn ang="0">
                  <a:pos x="335" y="798"/>
                </a:cxn>
                <a:cxn ang="0">
                  <a:pos x="352" y="829"/>
                </a:cxn>
                <a:cxn ang="0">
                  <a:pos x="405" y="864"/>
                </a:cxn>
                <a:cxn ang="0">
                  <a:pos x="419" y="952"/>
                </a:cxn>
                <a:cxn ang="0">
                  <a:pos x="489" y="915"/>
                </a:cxn>
                <a:cxn ang="0">
                  <a:pos x="497" y="938"/>
                </a:cxn>
                <a:cxn ang="0">
                  <a:pos x="538" y="995"/>
                </a:cxn>
                <a:cxn ang="0">
                  <a:pos x="593" y="1018"/>
                </a:cxn>
                <a:cxn ang="0">
                  <a:pos x="725" y="1002"/>
                </a:cxn>
                <a:cxn ang="0">
                  <a:pos x="720" y="940"/>
                </a:cxn>
                <a:cxn ang="0">
                  <a:pos x="692" y="907"/>
                </a:cxn>
                <a:cxn ang="0">
                  <a:pos x="664" y="877"/>
                </a:cxn>
                <a:cxn ang="0">
                  <a:pos x="660" y="802"/>
                </a:cxn>
                <a:cxn ang="0">
                  <a:pos x="611" y="815"/>
                </a:cxn>
                <a:cxn ang="0">
                  <a:pos x="584" y="804"/>
                </a:cxn>
                <a:cxn ang="0">
                  <a:pos x="531" y="747"/>
                </a:cxn>
                <a:cxn ang="0">
                  <a:pos x="511" y="722"/>
                </a:cxn>
                <a:cxn ang="0">
                  <a:pos x="479" y="711"/>
                </a:cxn>
                <a:cxn ang="0">
                  <a:pos x="408" y="695"/>
                </a:cxn>
                <a:cxn ang="0">
                  <a:pos x="370" y="656"/>
                </a:cxn>
                <a:cxn ang="0">
                  <a:pos x="348" y="615"/>
                </a:cxn>
                <a:cxn ang="0">
                  <a:pos x="316" y="520"/>
                </a:cxn>
                <a:cxn ang="0">
                  <a:pos x="254" y="393"/>
                </a:cxn>
                <a:cxn ang="0">
                  <a:pos x="213" y="335"/>
                </a:cxn>
                <a:cxn ang="0">
                  <a:pos x="197" y="164"/>
                </a:cxn>
                <a:cxn ang="0">
                  <a:pos x="104" y="39"/>
                </a:cxn>
                <a:cxn ang="0">
                  <a:pos x="65" y="0"/>
                </a:cxn>
                <a:cxn ang="0">
                  <a:pos x="32" y="9"/>
                </a:cxn>
                <a:cxn ang="0">
                  <a:pos x="13" y="58"/>
                </a:cxn>
              </a:cxnLst>
              <a:rect l="0" t="0" r="r" b="b"/>
              <a:pathLst>
                <a:path w="735" h="1023">
                  <a:moveTo>
                    <a:pt x="0" y="90"/>
                  </a:moveTo>
                  <a:lnTo>
                    <a:pt x="22" y="95"/>
                  </a:lnTo>
                  <a:lnTo>
                    <a:pt x="26" y="97"/>
                  </a:lnTo>
                  <a:lnTo>
                    <a:pt x="27" y="101"/>
                  </a:lnTo>
                  <a:lnTo>
                    <a:pt x="26" y="105"/>
                  </a:lnTo>
                  <a:lnTo>
                    <a:pt x="25" y="114"/>
                  </a:lnTo>
                  <a:lnTo>
                    <a:pt x="26" y="118"/>
                  </a:lnTo>
                  <a:lnTo>
                    <a:pt x="31" y="122"/>
                  </a:lnTo>
                  <a:lnTo>
                    <a:pt x="31" y="131"/>
                  </a:lnTo>
                  <a:lnTo>
                    <a:pt x="29" y="136"/>
                  </a:lnTo>
                  <a:lnTo>
                    <a:pt x="23" y="141"/>
                  </a:lnTo>
                  <a:lnTo>
                    <a:pt x="15" y="151"/>
                  </a:lnTo>
                  <a:lnTo>
                    <a:pt x="11" y="164"/>
                  </a:lnTo>
                  <a:lnTo>
                    <a:pt x="13" y="167"/>
                  </a:lnTo>
                  <a:lnTo>
                    <a:pt x="14" y="174"/>
                  </a:lnTo>
                  <a:lnTo>
                    <a:pt x="16" y="178"/>
                  </a:lnTo>
                  <a:lnTo>
                    <a:pt x="22" y="184"/>
                  </a:lnTo>
                  <a:lnTo>
                    <a:pt x="23" y="189"/>
                  </a:lnTo>
                  <a:lnTo>
                    <a:pt x="22" y="194"/>
                  </a:lnTo>
                  <a:lnTo>
                    <a:pt x="19" y="195"/>
                  </a:lnTo>
                  <a:lnTo>
                    <a:pt x="22" y="197"/>
                  </a:lnTo>
                  <a:lnTo>
                    <a:pt x="26" y="202"/>
                  </a:lnTo>
                  <a:lnTo>
                    <a:pt x="28" y="206"/>
                  </a:lnTo>
                  <a:lnTo>
                    <a:pt x="23" y="217"/>
                  </a:lnTo>
                  <a:lnTo>
                    <a:pt x="22" y="223"/>
                  </a:lnTo>
                  <a:lnTo>
                    <a:pt x="24" y="227"/>
                  </a:lnTo>
                  <a:lnTo>
                    <a:pt x="39" y="249"/>
                  </a:lnTo>
                  <a:lnTo>
                    <a:pt x="49" y="242"/>
                  </a:lnTo>
                  <a:lnTo>
                    <a:pt x="51" y="241"/>
                  </a:lnTo>
                  <a:lnTo>
                    <a:pt x="54" y="240"/>
                  </a:lnTo>
                  <a:lnTo>
                    <a:pt x="56" y="241"/>
                  </a:lnTo>
                  <a:lnTo>
                    <a:pt x="56" y="250"/>
                  </a:lnTo>
                  <a:lnTo>
                    <a:pt x="56" y="253"/>
                  </a:lnTo>
                  <a:lnTo>
                    <a:pt x="60" y="255"/>
                  </a:lnTo>
                  <a:lnTo>
                    <a:pt x="64" y="255"/>
                  </a:lnTo>
                  <a:lnTo>
                    <a:pt x="65" y="256"/>
                  </a:lnTo>
                  <a:lnTo>
                    <a:pt x="66" y="260"/>
                  </a:lnTo>
                  <a:lnTo>
                    <a:pt x="72" y="263"/>
                  </a:lnTo>
                  <a:lnTo>
                    <a:pt x="71" y="271"/>
                  </a:lnTo>
                  <a:lnTo>
                    <a:pt x="66" y="283"/>
                  </a:lnTo>
                  <a:lnTo>
                    <a:pt x="61" y="290"/>
                  </a:lnTo>
                  <a:lnTo>
                    <a:pt x="60" y="301"/>
                  </a:lnTo>
                  <a:lnTo>
                    <a:pt x="61" y="317"/>
                  </a:lnTo>
                  <a:lnTo>
                    <a:pt x="59" y="318"/>
                  </a:lnTo>
                  <a:lnTo>
                    <a:pt x="56" y="318"/>
                  </a:lnTo>
                  <a:lnTo>
                    <a:pt x="52" y="316"/>
                  </a:lnTo>
                  <a:lnTo>
                    <a:pt x="48" y="312"/>
                  </a:lnTo>
                  <a:lnTo>
                    <a:pt x="44" y="310"/>
                  </a:lnTo>
                  <a:lnTo>
                    <a:pt x="43" y="308"/>
                  </a:lnTo>
                  <a:lnTo>
                    <a:pt x="40" y="307"/>
                  </a:lnTo>
                  <a:lnTo>
                    <a:pt x="35" y="310"/>
                  </a:lnTo>
                  <a:lnTo>
                    <a:pt x="34" y="311"/>
                  </a:lnTo>
                  <a:lnTo>
                    <a:pt x="29" y="328"/>
                  </a:lnTo>
                  <a:lnTo>
                    <a:pt x="26" y="330"/>
                  </a:lnTo>
                  <a:lnTo>
                    <a:pt x="17" y="330"/>
                  </a:lnTo>
                  <a:lnTo>
                    <a:pt x="12" y="334"/>
                  </a:lnTo>
                  <a:lnTo>
                    <a:pt x="10" y="338"/>
                  </a:lnTo>
                  <a:lnTo>
                    <a:pt x="10" y="340"/>
                  </a:lnTo>
                  <a:lnTo>
                    <a:pt x="13" y="341"/>
                  </a:lnTo>
                  <a:lnTo>
                    <a:pt x="17" y="343"/>
                  </a:lnTo>
                  <a:lnTo>
                    <a:pt x="21" y="341"/>
                  </a:lnTo>
                  <a:lnTo>
                    <a:pt x="29" y="337"/>
                  </a:lnTo>
                  <a:lnTo>
                    <a:pt x="29" y="341"/>
                  </a:lnTo>
                  <a:lnTo>
                    <a:pt x="25" y="349"/>
                  </a:lnTo>
                  <a:lnTo>
                    <a:pt x="17" y="358"/>
                  </a:lnTo>
                  <a:lnTo>
                    <a:pt x="18" y="361"/>
                  </a:lnTo>
                  <a:lnTo>
                    <a:pt x="15" y="368"/>
                  </a:lnTo>
                  <a:lnTo>
                    <a:pt x="17" y="411"/>
                  </a:lnTo>
                  <a:lnTo>
                    <a:pt x="21" y="412"/>
                  </a:lnTo>
                  <a:lnTo>
                    <a:pt x="24" y="411"/>
                  </a:lnTo>
                  <a:lnTo>
                    <a:pt x="28" y="411"/>
                  </a:lnTo>
                  <a:lnTo>
                    <a:pt x="29" y="409"/>
                  </a:lnTo>
                  <a:lnTo>
                    <a:pt x="40" y="404"/>
                  </a:lnTo>
                  <a:lnTo>
                    <a:pt x="47" y="396"/>
                  </a:lnTo>
                  <a:lnTo>
                    <a:pt x="58" y="380"/>
                  </a:lnTo>
                  <a:lnTo>
                    <a:pt x="75" y="362"/>
                  </a:lnTo>
                  <a:lnTo>
                    <a:pt x="78" y="355"/>
                  </a:lnTo>
                  <a:lnTo>
                    <a:pt x="84" y="352"/>
                  </a:lnTo>
                  <a:lnTo>
                    <a:pt x="85" y="352"/>
                  </a:lnTo>
                  <a:lnTo>
                    <a:pt x="88" y="350"/>
                  </a:lnTo>
                  <a:lnTo>
                    <a:pt x="94" y="357"/>
                  </a:lnTo>
                  <a:lnTo>
                    <a:pt x="100" y="371"/>
                  </a:lnTo>
                  <a:lnTo>
                    <a:pt x="103" y="365"/>
                  </a:lnTo>
                  <a:lnTo>
                    <a:pt x="107" y="352"/>
                  </a:lnTo>
                  <a:lnTo>
                    <a:pt x="103" y="346"/>
                  </a:lnTo>
                  <a:lnTo>
                    <a:pt x="102" y="341"/>
                  </a:lnTo>
                  <a:lnTo>
                    <a:pt x="104" y="339"/>
                  </a:lnTo>
                  <a:lnTo>
                    <a:pt x="114" y="338"/>
                  </a:lnTo>
                  <a:lnTo>
                    <a:pt x="116" y="334"/>
                  </a:lnTo>
                  <a:lnTo>
                    <a:pt x="115" y="326"/>
                  </a:lnTo>
                  <a:lnTo>
                    <a:pt x="117" y="326"/>
                  </a:lnTo>
                  <a:lnTo>
                    <a:pt x="120" y="324"/>
                  </a:lnTo>
                  <a:lnTo>
                    <a:pt x="129" y="326"/>
                  </a:lnTo>
                  <a:lnTo>
                    <a:pt x="132" y="322"/>
                  </a:lnTo>
                  <a:lnTo>
                    <a:pt x="135" y="322"/>
                  </a:lnTo>
                  <a:lnTo>
                    <a:pt x="139" y="334"/>
                  </a:lnTo>
                  <a:lnTo>
                    <a:pt x="135" y="351"/>
                  </a:lnTo>
                  <a:lnTo>
                    <a:pt x="138" y="356"/>
                  </a:lnTo>
                  <a:lnTo>
                    <a:pt x="141" y="360"/>
                  </a:lnTo>
                  <a:lnTo>
                    <a:pt x="144" y="367"/>
                  </a:lnTo>
                  <a:lnTo>
                    <a:pt x="148" y="368"/>
                  </a:lnTo>
                  <a:lnTo>
                    <a:pt x="151" y="367"/>
                  </a:lnTo>
                  <a:lnTo>
                    <a:pt x="155" y="372"/>
                  </a:lnTo>
                  <a:lnTo>
                    <a:pt x="163" y="378"/>
                  </a:lnTo>
                  <a:lnTo>
                    <a:pt x="163" y="389"/>
                  </a:lnTo>
                  <a:lnTo>
                    <a:pt x="159" y="391"/>
                  </a:lnTo>
                  <a:lnTo>
                    <a:pt x="152" y="396"/>
                  </a:lnTo>
                  <a:lnTo>
                    <a:pt x="147" y="402"/>
                  </a:lnTo>
                  <a:lnTo>
                    <a:pt x="144" y="400"/>
                  </a:lnTo>
                  <a:lnTo>
                    <a:pt x="143" y="396"/>
                  </a:lnTo>
                  <a:lnTo>
                    <a:pt x="141" y="396"/>
                  </a:lnTo>
                  <a:lnTo>
                    <a:pt x="138" y="398"/>
                  </a:lnTo>
                  <a:lnTo>
                    <a:pt x="132" y="404"/>
                  </a:lnTo>
                  <a:lnTo>
                    <a:pt x="129" y="451"/>
                  </a:lnTo>
                  <a:lnTo>
                    <a:pt x="136" y="457"/>
                  </a:lnTo>
                  <a:lnTo>
                    <a:pt x="138" y="461"/>
                  </a:lnTo>
                  <a:lnTo>
                    <a:pt x="141" y="462"/>
                  </a:lnTo>
                  <a:lnTo>
                    <a:pt x="147" y="462"/>
                  </a:lnTo>
                  <a:lnTo>
                    <a:pt x="147" y="467"/>
                  </a:lnTo>
                  <a:lnTo>
                    <a:pt x="151" y="476"/>
                  </a:lnTo>
                  <a:lnTo>
                    <a:pt x="153" y="476"/>
                  </a:lnTo>
                  <a:lnTo>
                    <a:pt x="156" y="474"/>
                  </a:lnTo>
                  <a:lnTo>
                    <a:pt x="159" y="473"/>
                  </a:lnTo>
                  <a:lnTo>
                    <a:pt x="163" y="467"/>
                  </a:lnTo>
                  <a:lnTo>
                    <a:pt x="168" y="463"/>
                  </a:lnTo>
                  <a:lnTo>
                    <a:pt x="169" y="459"/>
                  </a:lnTo>
                  <a:lnTo>
                    <a:pt x="171" y="450"/>
                  </a:lnTo>
                  <a:lnTo>
                    <a:pt x="176" y="448"/>
                  </a:lnTo>
                  <a:lnTo>
                    <a:pt x="177" y="450"/>
                  </a:lnTo>
                  <a:lnTo>
                    <a:pt x="179" y="450"/>
                  </a:lnTo>
                  <a:lnTo>
                    <a:pt x="180" y="449"/>
                  </a:lnTo>
                  <a:lnTo>
                    <a:pt x="183" y="449"/>
                  </a:lnTo>
                  <a:lnTo>
                    <a:pt x="186" y="451"/>
                  </a:lnTo>
                  <a:lnTo>
                    <a:pt x="188" y="456"/>
                  </a:lnTo>
                  <a:lnTo>
                    <a:pt x="191" y="459"/>
                  </a:lnTo>
                  <a:lnTo>
                    <a:pt x="212" y="471"/>
                  </a:lnTo>
                  <a:lnTo>
                    <a:pt x="216" y="472"/>
                  </a:lnTo>
                  <a:lnTo>
                    <a:pt x="218" y="471"/>
                  </a:lnTo>
                  <a:lnTo>
                    <a:pt x="217" y="479"/>
                  </a:lnTo>
                  <a:lnTo>
                    <a:pt x="215" y="479"/>
                  </a:lnTo>
                  <a:lnTo>
                    <a:pt x="213" y="481"/>
                  </a:lnTo>
                  <a:lnTo>
                    <a:pt x="210" y="487"/>
                  </a:lnTo>
                  <a:lnTo>
                    <a:pt x="207" y="489"/>
                  </a:lnTo>
                  <a:lnTo>
                    <a:pt x="203" y="495"/>
                  </a:lnTo>
                  <a:lnTo>
                    <a:pt x="201" y="500"/>
                  </a:lnTo>
                  <a:lnTo>
                    <a:pt x="199" y="500"/>
                  </a:lnTo>
                  <a:lnTo>
                    <a:pt x="195" y="505"/>
                  </a:lnTo>
                  <a:lnTo>
                    <a:pt x="195" y="509"/>
                  </a:lnTo>
                  <a:lnTo>
                    <a:pt x="189" y="523"/>
                  </a:lnTo>
                  <a:lnTo>
                    <a:pt x="186" y="538"/>
                  </a:lnTo>
                  <a:lnTo>
                    <a:pt x="184" y="545"/>
                  </a:lnTo>
                  <a:lnTo>
                    <a:pt x="178" y="560"/>
                  </a:lnTo>
                  <a:lnTo>
                    <a:pt x="178" y="565"/>
                  </a:lnTo>
                  <a:lnTo>
                    <a:pt x="176" y="567"/>
                  </a:lnTo>
                  <a:lnTo>
                    <a:pt x="174" y="568"/>
                  </a:lnTo>
                  <a:lnTo>
                    <a:pt x="170" y="576"/>
                  </a:lnTo>
                  <a:lnTo>
                    <a:pt x="169" y="581"/>
                  </a:lnTo>
                  <a:lnTo>
                    <a:pt x="170" y="582"/>
                  </a:lnTo>
                  <a:lnTo>
                    <a:pt x="173" y="584"/>
                  </a:lnTo>
                  <a:lnTo>
                    <a:pt x="177" y="590"/>
                  </a:lnTo>
                  <a:lnTo>
                    <a:pt x="177" y="594"/>
                  </a:lnTo>
                  <a:lnTo>
                    <a:pt x="173" y="600"/>
                  </a:lnTo>
                  <a:lnTo>
                    <a:pt x="173" y="604"/>
                  </a:lnTo>
                  <a:lnTo>
                    <a:pt x="173" y="606"/>
                  </a:lnTo>
                  <a:lnTo>
                    <a:pt x="176" y="608"/>
                  </a:lnTo>
                  <a:lnTo>
                    <a:pt x="183" y="614"/>
                  </a:lnTo>
                  <a:lnTo>
                    <a:pt x="185" y="614"/>
                  </a:lnTo>
                  <a:lnTo>
                    <a:pt x="186" y="615"/>
                  </a:lnTo>
                  <a:lnTo>
                    <a:pt x="191" y="619"/>
                  </a:lnTo>
                  <a:lnTo>
                    <a:pt x="197" y="620"/>
                  </a:lnTo>
                  <a:lnTo>
                    <a:pt x="200" y="620"/>
                  </a:lnTo>
                  <a:lnTo>
                    <a:pt x="206" y="625"/>
                  </a:lnTo>
                  <a:lnTo>
                    <a:pt x="213" y="625"/>
                  </a:lnTo>
                  <a:lnTo>
                    <a:pt x="219" y="626"/>
                  </a:lnTo>
                  <a:lnTo>
                    <a:pt x="225" y="628"/>
                  </a:lnTo>
                  <a:lnTo>
                    <a:pt x="226" y="631"/>
                  </a:lnTo>
                  <a:lnTo>
                    <a:pt x="227" y="632"/>
                  </a:lnTo>
                  <a:lnTo>
                    <a:pt x="225" y="639"/>
                  </a:lnTo>
                  <a:lnTo>
                    <a:pt x="222" y="644"/>
                  </a:lnTo>
                  <a:lnTo>
                    <a:pt x="216" y="649"/>
                  </a:lnTo>
                  <a:lnTo>
                    <a:pt x="204" y="652"/>
                  </a:lnTo>
                  <a:lnTo>
                    <a:pt x="200" y="650"/>
                  </a:lnTo>
                  <a:lnTo>
                    <a:pt x="196" y="654"/>
                  </a:lnTo>
                  <a:lnTo>
                    <a:pt x="190" y="655"/>
                  </a:lnTo>
                  <a:lnTo>
                    <a:pt x="188" y="654"/>
                  </a:lnTo>
                  <a:lnTo>
                    <a:pt x="186" y="655"/>
                  </a:lnTo>
                  <a:lnTo>
                    <a:pt x="185" y="660"/>
                  </a:lnTo>
                  <a:lnTo>
                    <a:pt x="183" y="695"/>
                  </a:lnTo>
                  <a:lnTo>
                    <a:pt x="180" y="700"/>
                  </a:lnTo>
                  <a:lnTo>
                    <a:pt x="178" y="702"/>
                  </a:lnTo>
                  <a:lnTo>
                    <a:pt x="174" y="706"/>
                  </a:lnTo>
                  <a:lnTo>
                    <a:pt x="171" y="714"/>
                  </a:lnTo>
                  <a:lnTo>
                    <a:pt x="169" y="715"/>
                  </a:lnTo>
                  <a:lnTo>
                    <a:pt x="168" y="719"/>
                  </a:lnTo>
                  <a:lnTo>
                    <a:pt x="166" y="722"/>
                  </a:lnTo>
                  <a:lnTo>
                    <a:pt x="167" y="737"/>
                  </a:lnTo>
                  <a:lnTo>
                    <a:pt x="171" y="742"/>
                  </a:lnTo>
                  <a:lnTo>
                    <a:pt x="174" y="743"/>
                  </a:lnTo>
                  <a:lnTo>
                    <a:pt x="181" y="744"/>
                  </a:lnTo>
                  <a:lnTo>
                    <a:pt x="183" y="747"/>
                  </a:lnTo>
                  <a:lnTo>
                    <a:pt x="188" y="747"/>
                  </a:lnTo>
                  <a:lnTo>
                    <a:pt x="194" y="748"/>
                  </a:lnTo>
                  <a:lnTo>
                    <a:pt x="197" y="754"/>
                  </a:lnTo>
                  <a:lnTo>
                    <a:pt x="198" y="755"/>
                  </a:lnTo>
                  <a:lnTo>
                    <a:pt x="197" y="763"/>
                  </a:lnTo>
                  <a:lnTo>
                    <a:pt x="197" y="769"/>
                  </a:lnTo>
                  <a:lnTo>
                    <a:pt x="200" y="772"/>
                  </a:lnTo>
                  <a:lnTo>
                    <a:pt x="203" y="786"/>
                  </a:lnTo>
                  <a:lnTo>
                    <a:pt x="212" y="787"/>
                  </a:lnTo>
                  <a:lnTo>
                    <a:pt x="213" y="785"/>
                  </a:lnTo>
                  <a:lnTo>
                    <a:pt x="215" y="783"/>
                  </a:lnTo>
                  <a:lnTo>
                    <a:pt x="216" y="782"/>
                  </a:lnTo>
                  <a:lnTo>
                    <a:pt x="219" y="782"/>
                  </a:lnTo>
                  <a:lnTo>
                    <a:pt x="222" y="782"/>
                  </a:lnTo>
                  <a:lnTo>
                    <a:pt x="227" y="781"/>
                  </a:lnTo>
                  <a:lnTo>
                    <a:pt x="234" y="775"/>
                  </a:lnTo>
                  <a:lnTo>
                    <a:pt x="239" y="775"/>
                  </a:lnTo>
                  <a:lnTo>
                    <a:pt x="241" y="779"/>
                  </a:lnTo>
                  <a:lnTo>
                    <a:pt x="245" y="790"/>
                  </a:lnTo>
                  <a:lnTo>
                    <a:pt x="247" y="792"/>
                  </a:lnTo>
                  <a:lnTo>
                    <a:pt x="250" y="796"/>
                  </a:lnTo>
                  <a:lnTo>
                    <a:pt x="253" y="794"/>
                  </a:lnTo>
                  <a:lnTo>
                    <a:pt x="254" y="790"/>
                  </a:lnTo>
                  <a:lnTo>
                    <a:pt x="257" y="785"/>
                  </a:lnTo>
                  <a:lnTo>
                    <a:pt x="262" y="782"/>
                  </a:lnTo>
                  <a:lnTo>
                    <a:pt x="264" y="782"/>
                  </a:lnTo>
                  <a:lnTo>
                    <a:pt x="266" y="779"/>
                  </a:lnTo>
                  <a:lnTo>
                    <a:pt x="268" y="772"/>
                  </a:lnTo>
                  <a:lnTo>
                    <a:pt x="276" y="757"/>
                  </a:lnTo>
                  <a:lnTo>
                    <a:pt x="277" y="750"/>
                  </a:lnTo>
                  <a:lnTo>
                    <a:pt x="274" y="744"/>
                  </a:lnTo>
                  <a:lnTo>
                    <a:pt x="274" y="733"/>
                  </a:lnTo>
                  <a:lnTo>
                    <a:pt x="280" y="733"/>
                  </a:lnTo>
                  <a:lnTo>
                    <a:pt x="282" y="733"/>
                  </a:lnTo>
                  <a:lnTo>
                    <a:pt x="288" y="741"/>
                  </a:lnTo>
                  <a:lnTo>
                    <a:pt x="291" y="741"/>
                  </a:lnTo>
                  <a:lnTo>
                    <a:pt x="300" y="746"/>
                  </a:lnTo>
                  <a:lnTo>
                    <a:pt x="305" y="750"/>
                  </a:lnTo>
                  <a:lnTo>
                    <a:pt x="312" y="754"/>
                  </a:lnTo>
                  <a:lnTo>
                    <a:pt x="314" y="754"/>
                  </a:lnTo>
                  <a:lnTo>
                    <a:pt x="325" y="760"/>
                  </a:lnTo>
                  <a:lnTo>
                    <a:pt x="326" y="763"/>
                  </a:lnTo>
                  <a:lnTo>
                    <a:pt x="331" y="775"/>
                  </a:lnTo>
                  <a:lnTo>
                    <a:pt x="331" y="777"/>
                  </a:lnTo>
                  <a:lnTo>
                    <a:pt x="332" y="779"/>
                  </a:lnTo>
                  <a:lnTo>
                    <a:pt x="334" y="785"/>
                  </a:lnTo>
                  <a:lnTo>
                    <a:pt x="333" y="796"/>
                  </a:lnTo>
                  <a:lnTo>
                    <a:pt x="335" y="798"/>
                  </a:lnTo>
                  <a:lnTo>
                    <a:pt x="338" y="802"/>
                  </a:lnTo>
                  <a:lnTo>
                    <a:pt x="346" y="807"/>
                  </a:lnTo>
                  <a:lnTo>
                    <a:pt x="347" y="809"/>
                  </a:lnTo>
                  <a:lnTo>
                    <a:pt x="348" y="815"/>
                  </a:lnTo>
                  <a:lnTo>
                    <a:pt x="346" y="818"/>
                  </a:lnTo>
                  <a:lnTo>
                    <a:pt x="346" y="819"/>
                  </a:lnTo>
                  <a:lnTo>
                    <a:pt x="348" y="821"/>
                  </a:lnTo>
                  <a:lnTo>
                    <a:pt x="352" y="829"/>
                  </a:lnTo>
                  <a:lnTo>
                    <a:pt x="357" y="830"/>
                  </a:lnTo>
                  <a:lnTo>
                    <a:pt x="364" y="827"/>
                  </a:lnTo>
                  <a:lnTo>
                    <a:pt x="373" y="830"/>
                  </a:lnTo>
                  <a:lnTo>
                    <a:pt x="385" y="827"/>
                  </a:lnTo>
                  <a:lnTo>
                    <a:pt x="390" y="829"/>
                  </a:lnTo>
                  <a:lnTo>
                    <a:pt x="398" y="837"/>
                  </a:lnTo>
                  <a:lnTo>
                    <a:pt x="403" y="852"/>
                  </a:lnTo>
                  <a:lnTo>
                    <a:pt x="405" y="864"/>
                  </a:lnTo>
                  <a:lnTo>
                    <a:pt x="405" y="879"/>
                  </a:lnTo>
                  <a:lnTo>
                    <a:pt x="401" y="888"/>
                  </a:lnTo>
                  <a:lnTo>
                    <a:pt x="392" y="902"/>
                  </a:lnTo>
                  <a:lnTo>
                    <a:pt x="391" y="906"/>
                  </a:lnTo>
                  <a:lnTo>
                    <a:pt x="398" y="936"/>
                  </a:lnTo>
                  <a:lnTo>
                    <a:pt x="403" y="948"/>
                  </a:lnTo>
                  <a:lnTo>
                    <a:pt x="410" y="952"/>
                  </a:lnTo>
                  <a:lnTo>
                    <a:pt x="419" y="952"/>
                  </a:lnTo>
                  <a:lnTo>
                    <a:pt x="427" y="956"/>
                  </a:lnTo>
                  <a:lnTo>
                    <a:pt x="438" y="954"/>
                  </a:lnTo>
                  <a:lnTo>
                    <a:pt x="451" y="941"/>
                  </a:lnTo>
                  <a:lnTo>
                    <a:pt x="455" y="932"/>
                  </a:lnTo>
                  <a:lnTo>
                    <a:pt x="467" y="930"/>
                  </a:lnTo>
                  <a:lnTo>
                    <a:pt x="487" y="916"/>
                  </a:lnTo>
                  <a:lnTo>
                    <a:pt x="489" y="910"/>
                  </a:lnTo>
                  <a:lnTo>
                    <a:pt x="489" y="915"/>
                  </a:lnTo>
                  <a:lnTo>
                    <a:pt x="495" y="914"/>
                  </a:lnTo>
                  <a:lnTo>
                    <a:pt x="501" y="921"/>
                  </a:lnTo>
                  <a:lnTo>
                    <a:pt x="508" y="925"/>
                  </a:lnTo>
                  <a:lnTo>
                    <a:pt x="507" y="932"/>
                  </a:lnTo>
                  <a:lnTo>
                    <a:pt x="504" y="934"/>
                  </a:lnTo>
                  <a:lnTo>
                    <a:pt x="500" y="936"/>
                  </a:lnTo>
                  <a:lnTo>
                    <a:pt x="498" y="936"/>
                  </a:lnTo>
                  <a:lnTo>
                    <a:pt x="497" y="938"/>
                  </a:lnTo>
                  <a:lnTo>
                    <a:pt x="494" y="938"/>
                  </a:lnTo>
                  <a:lnTo>
                    <a:pt x="493" y="940"/>
                  </a:lnTo>
                  <a:lnTo>
                    <a:pt x="495" y="943"/>
                  </a:lnTo>
                  <a:lnTo>
                    <a:pt x="497" y="947"/>
                  </a:lnTo>
                  <a:lnTo>
                    <a:pt x="501" y="952"/>
                  </a:lnTo>
                  <a:lnTo>
                    <a:pt x="508" y="968"/>
                  </a:lnTo>
                  <a:lnTo>
                    <a:pt x="517" y="981"/>
                  </a:lnTo>
                  <a:lnTo>
                    <a:pt x="538" y="995"/>
                  </a:lnTo>
                  <a:lnTo>
                    <a:pt x="539" y="996"/>
                  </a:lnTo>
                  <a:lnTo>
                    <a:pt x="541" y="997"/>
                  </a:lnTo>
                  <a:lnTo>
                    <a:pt x="545" y="996"/>
                  </a:lnTo>
                  <a:lnTo>
                    <a:pt x="546" y="1017"/>
                  </a:lnTo>
                  <a:lnTo>
                    <a:pt x="560" y="1019"/>
                  </a:lnTo>
                  <a:lnTo>
                    <a:pt x="570" y="1018"/>
                  </a:lnTo>
                  <a:lnTo>
                    <a:pt x="579" y="1015"/>
                  </a:lnTo>
                  <a:lnTo>
                    <a:pt x="593" y="1018"/>
                  </a:lnTo>
                  <a:lnTo>
                    <a:pt x="601" y="1017"/>
                  </a:lnTo>
                  <a:lnTo>
                    <a:pt x="626" y="1018"/>
                  </a:lnTo>
                  <a:lnTo>
                    <a:pt x="668" y="1020"/>
                  </a:lnTo>
                  <a:lnTo>
                    <a:pt x="692" y="1020"/>
                  </a:lnTo>
                  <a:lnTo>
                    <a:pt x="701" y="1022"/>
                  </a:lnTo>
                  <a:lnTo>
                    <a:pt x="707" y="1014"/>
                  </a:lnTo>
                  <a:lnTo>
                    <a:pt x="719" y="1003"/>
                  </a:lnTo>
                  <a:lnTo>
                    <a:pt x="725" y="1002"/>
                  </a:lnTo>
                  <a:lnTo>
                    <a:pt x="723" y="1001"/>
                  </a:lnTo>
                  <a:lnTo>
                    <a:pt x="730" y="995"/>
                  </a:lnTo>
                  <a:lnTo>
                    <a:pt x="734" y="992"/>
                  </a:lnTo>
                  <a:lnTo>
                    <a:pt x="734" y="985"/>
                  </a:lnTo>
                  <a:lnTo>
                    <a:pt x="731" y="984"/>
                  </a:lnTo>
                  <a:lnTo>
                    <a:pt x="727" y="976"/>
                  </a:lnTo>
                  <a:lnTo>
                    <a:pt x="725" y="943"/>
                  </a:lnTo>
                  <a:lnTo>
                    <a:pt x="720" y="940"/>
                  </a:lnTo>
                  <a:lnTo>
                    <a:pt x="717" y="936"/>
                  </a:lnTo>
                  <a:lnTo>
                    <a:pt x="714" y="926"/>
                  </a:lnTo>
                  <a:lnTo>
                    <a:pt x="712" y="925"/>
                  </a:lnTo>
                  <a:lnTo>
                    <a:pt x="708" y="916"/>
                  </a:lnTo>
                  <a:lnTo>
                    <a:pt x="704" y="914"/>
                  </a:lnTo>
                  <a:lnTo>
                    <a:pt x="701" y="910"/>
                  </a:lnTo>
                  <a:lnTo>
                    <a:pt x="697" y="912"/>
                  </a:lnTo>
                  <a:lnTo>
                    <a:pt x="692" y="907"/>
                  </a:lnTo>
                  <a:lnTo>
                    <a:pt x="686" y="897"/>
                  </a:lnTo>
                  <a:lnTo>
                    <a:pt x="681" y="895"/>
                  </a:lnTo>
                  <a:lnTo>
                    <a:pt x="676" y="879"/>
                  </a:lnTo>
                  <a:lnTo>
                    <a:pt x="673" y="877"/>
                  </a:lnTo>
                  <a:lnTo>
                    <a:pt x="669" y="882"/>
                  </a:lnTo>
                  <a:lnTo>
                    <a:pt x="669" y="880"/>
                  </a:lnTo>
                  <a:lnTo>
                    <a:pt x="666" y="880"/>
                  </a:lnTo>
                  <a:lnTo>
                    <a:pt x="664" y="877"/>
                  </a:lnTo>
                  <a:lnTo>
                    <a:pt x="663" y="855"/>
                  </a:lnTo>
                  <a:lnTo>
                    <a:pt x="667" y="848"/>
                  </a:lnTo>
                  <a:lnTo>
                    <a:pt x="664" y="847"/>
                  </a:lnTo>
                  <a:lnTo>
                    <a:pt x="662" y="843"/>
                  </a:lnTo>
                  <a:lnTo>
                    <a:pt x="662" y="836"/>
                  </a:lnTo>
                  <a:lnTo>
                    <a:pt x="658" y="829"/>
                  </a:lnTo>
                  <a:lnTo>
                    <a:pt x="658" y="824"/>
                  </a:lnTo>
                  <a:lnTo>
                    <a:pt x="660" y="802"/>
                  </a:lnTo>
                  <a:lnTo>
                    <a:pt x="656" y="808"/>
                  </a:lnTo>
                  <a:lnTo>
                    <a:pt x="654" y="808"/>
                  </a:lnTo>
                  <a:lnTo>
                    <a:pt x="647" y="810"/>
                  </a:lnTo>
                  <a:lnTo>
                    <a:pt x="635" y="813"/>
                  </a:lnTo>
                  <a:lnTo>
                    <a:pt x="625" y="814"/>
                  </a:lnTo>
                  <a:lnTo>
                    <a:pt x="622" y="815"/>
                  </a:lnTo>
                  <a:lnTo>
                    <a:pt x="613" y="815"/>
                  </a:lnTo>
                  <a:lnTo>
                    <a:pt x="611" y="815"/>
                  </a:lnTo>
                  <a:lnTo>
                    <a:pt x="612" y="818"/>
                  </a:lnTo>
                  <a:lnTo>
                    <a:pt x="610" y="822"/>
                  </a:lnTo>
                  <a:lnTo>
                    <a:pt x="607" y="821"/>
                  </a:lnTo>
                  <a:lnTo>
                    <a:pt x="608" y="818"/>
                  </a:lnTo>
                  <a:lnTo>
                    <a:pt x="607" y="815"/>
                  </a:lnTo>
                  <a:lnTo>
                    <a:pt x="596" y="815"/>
                  </a:lnTo>
                  <a:lnTo>
                    <a:pt x="591" y="811"/>
                  </a:lnTo>
                  <a:lnTo>
                    <a:pt x="584" y="804"/>
                  </a:lnTo>
                  <a:lnTo>
                    <a:pt x="569" y="788"/>
                  </a:lnTo>
                  <a:lnTo>
                    <a:pt x="568" y="787"/>
                  </a:lnTo>
                  <a:lnTo>
                    <a:pt x="564" y="779"/>
                  </a:lnTo>
                  <a:lnTo>
                    <a:pt x="559" y="772"/>
                  </a:lnTo>
                  <a:lnTo>
                    <a:pt x="550" y="755"/>
                  </a:lnTo>
                  <a:lnTo>
                    <a:pt x="545" y="750"/>
                  </a:lnTo>
                  <a:lnTo>
                    <a:pt x="538" y="747"/>
                  </a:lnTo>
                  <a:lnTo>
                    <a:pt x="531" y="747"/>
                  </a:lnTo>
                  <a:lnTo>
                    <a:pt x="529" y="748"/>
                  </a:lnTo>
                  <a:lnTo>
                    <a:pt x="529" y="744"/>
                  </a:lnTo>
                  <a:lnTo>
                    <a:pt x="520" y="741"/>
                  </a:lnTo>
                  <a:lnTo>
                    <a:pt x="515" y="735"/>
                  </a:lnTo>
                  <a:lnTo>
                    <a:pt x="514" y="728"/>
                  </a:lnTo>
                  <a:lnTo>
                    <a:pt x="512" y="726"/>
                  </a:lnTo>
                  <a:lnTo>
                    <a:pt x="512" y="724"/>
                  </a:lnTo>
                  <a:lnTo>
                    <a:pt x="511" y="722"/>
                  </a:lnTo>
                  <a:lnTo>
                    <a:pt x="509" y="721"/>
                  </a:lnTo>
                  <a:lnTo>
                    <a:pt x="508" y="722"/>
                  </a:lnTo>
                  <a:lnTo>
                    <a:pt x="500" y="711"/>
                  </a:lnTo>
                  <a:lnTo>
                    <a:pt x="495" y="711"/>
                  </a:lnTo>
                  <a:lnTo>
                    <a:pt x="491" y="714"/>
                  </a:lnTo>
                  <a:lnTo>
                    <a:pt x="485" y="714"/>
                  </a:lnTo>
                  <a:lnTo>
                    <a:pt x="480" y="711"/>
                  </a:lnTo>
                  <a:lnTo>
                    <a:pt x="479" y="711"/>
                  </a:lnTo>
                  <a:lnTo>
                    <a:pt x="474" y="714"/>
                  </a:lnTo>
                  <a:lnTo>
                    <a:pt x="474" y="711"/>
                  </a:lnTo>
                  <a:lnTo>
                    <a:pt x="469" y="711"/>
                  </a:lnTo>
                  <a:lnTo>
                    <a:pt x="466" y="711"/>
                  </a:lnTo>
                  <a:lnTo>
                    <a:pt x="460" y="714"/>
                  </a:lnTo>
                  <a:lnTo>
                    <a:pt x="446" y="711"/>
                  </a:lnTo>
                  <a:lnTo>
                    <a:pt x="428" y="706"/>
                  </a:lnTo>
                  <a:lnTo>
                    <a:pt x="408" y="695"/>
                  </a:lnTo>
                  <a:lnTo>
                    <a:pt x="407" y="693"/>
                  </a:lnTo>
                  <a:lnTo>
                    <a:pt x="395" y="691"/>
                  </a:lnTo>
                  <a:lnTo>
                    <a:pt x="391" y="688"/>
                  </a:lnTo>
                  <a:lnTo>
                    <a:pt x="388" y="675"/>
                  </a:lnTo>
                  <a:lnTo>
                    <a:pt x="379" y="671"/>
                  </a:lnTo>
                  <a:lnTo>
                    <a:pt x="376" y="669"/>
                  </a:lnTo>
                  <a:lnTo>
                    <a:pt x="372" y="661"/>
                  </a:lnTo>
                  <a:lnTo>
                    <a:pt x="370" y="656"/>
                  </a:lnTo>
                  <a:lnTo>
                    <a:pt x="370" y="652"/>
                  </a:lnTo>
                  <a:lnTo>
                    <a:pt x="372" y="645"/>
                  </a:lnTo>
                  <a:lnTo>
                    <a:pt x="366" y="638"/>
                  </a:lnTo>
                  <a:lnTo>
                    <a:pt x="364" y="636"/>
                  </a:lnTo>
                  <a:lnTo>
                    <a:pt x="362" y="631"/>
                  </a:lnTo>
                  <a:lnTo>
                    <a:pt x="358" y="627"/>
                  </a:lnTo>
                  <a:lnTo>
                    <a:pt x="354" y="622"/>
                  </a:lnTo>
                  <a:lnTo>
                    <a:pt x="348" y="615"/>
                  </a:lnTo>
                  <a:lnTo>
                    <a:pt x="338" y="605"/>
                  </a:lnTo>
                  <a:lnTo>
                    <a:pt x="325" y="589"/>
                  </a:lnTo>
                  <a:lnTo>
                    <a:pt x="321" y="575"/>
                  </a:lnTo>
                  <a:lnTo>
                    <a:pt x="323" y="567"/>
                  </a:lnTo>
                  <a:lnTo>
                    <a:pt x="325" y="547"/>
                  </a:lnTo>
                  <a:lnTo>
                    <a:pt x="320" y="537"/>
                  </a:lnTo>
                  <a:lnTo>
                    <a:pt x="319" y="526"/>
                  </a:lnTo>
                  <a:lnTo>
                    <a:pt x="316" y="520"/>
                  </a:lnTo>
                  <a:lnTo>
                    <a:pt x="312" y="515"/>
                  </a:lnTo>
                  <a:lnTo>
                    <a:pt x="313" y="512"/>
                  </a:lnTo>
                  <a:lnTo>
                    <a:pt x="308" y="507"/>
                  </a:lnTo>
                  <a:lnTo>
                    <a:pt x="301" y="489"/>
                  </a:lnTo>
                  <a:lnTo>
                    <a:pt x="301" y="485"/>
                  </a:lnTo>
                  <a:lnTo>
                    <a:pt x="296" y="482"/>
                  </a:lnTo>
                  <a:lnTo>
                    <a:pt x="292" y="470"/>
                  </a:lnTo>
                  <a:lnTo>
                    <a:pt x="254" y="393"/>
                  </a:lnTo>
                  <a:lnTo>
                    <a:pt x="250" y="393"/>
                  </a:lnTo>
                  <a:lnTo>
                    <a:pt x="244" y="388"/>
                  </a:lnTo>
                  <a:lnTo>
                    <a:pt x="220" y="354"/>
                  </a:lnTo>
                  <a:lnTo>
                    <a:pt x="218" y="354"/>
                  </a:lnTo>
                  <a:lnTo>
                    <a:pt x="216" y="343"/>
                  </a:lnTo>
                  <a:lnTo>
                    <a:pt x="215" y="341"/>
                  </a:lnTo>
                  <a:lnTo>
                    <a:pt x="211" y="338"/>
                  </a:lnTo>
                  <a:lnTo>
                    <a:pt x="213" y="335"/>
                  </a:lnTo>
                  <a:lnTo>
                    <a:pt x="209" y="327"/>
                  </a:lnTo>
                  <a:lnTo>
                    <a:pt x="190" y="260"/>
                  </a:lnTo>
                  <a:lnTo>
                    <a:pt x="187" y="224"/>
                  </a:lnTo>
                  <a:lnTo>
                    <a:pt x="190" y="212"/>
                  </a:lnTo>
                  <a:lnTo>
                    <a:pt x="189" y="208"/>
                  </a:lnTo>
                  <a:lnTo>
                    <a:pt x="197" y="183"/>
                  </a:lnTo>
                  <a:lnTo>
                    <a:pt x="198" y="168"/>
                  </a:lnTo>
                  <a:lnTo>
                    <a:pt x="197" y="164"/>
                  </a:lnTo>
                  <a:lnTo>
                    <a:pt x="194" y="163"/>
                  </a:lnTo>
                  <a:lnTo>
                    <a:pt x="182" y="152"/>
                  </a:lnTo>
                  <a:lnTo>
                    <a:pt x="171" y="142"/>
                  </a:lnTo>
                  <a:lnTo>
                    <a:pt x="165" y="134"/>
                  </a:lnTo>
                  <a:lnTo>
                    <a:pt x="151" y="112"/>
                  </a:lnTo>
                  <a:lnTo>
                    <a:pt x="118" y="42"/>
                  </a:lnTo>
                  <a:lnTo>
                    <a:pt x="112" y="45"/>
                  </a:lnTo>
                  <a:lnTo>
                    <a:pt x="104" y="39"/>
                  </a:lnTo>
                  <a:lnTo>
                    <a:pt x="92" y="25"/>
                  </a:lnTo>
                  <a:lnTo>
                    <a:pt x="86" y="18"/>
                  </a:lnTo>
                  <a:lnTo>
                    <a:pt x="82" y="15"/>
                  </a:lnTo>
                  <a:lnTo>
                    <a:pt x="78" y="6"/>
                  </a:lnTo>
                  <a:lnTo>
                    <a:pt x="75" y="3"/>
                  </a:lnTo>
                  <a:lnTo>
                    <a:pt x="70" y="2"/>
                  </a:lnTo>
                  <a:lnTo>
                    <a:pt x="67" y="0"/>
                  </a:lnTo>
                  <a:lnTo>
                    <a:pt x="65" y="0"/>
                  </a:lnTo>
                  <a:lnTo>
                    <a:pt x="59" y="6"/>
                  </a:lnTo>
                  <a:lnTo>
                    <a:pt x="57" y="12"/>
                  </a:lnTo>
                  <a:lnTo>
                    <a:pt x="52" y="10"/>
                  </a:lnTo>
                  <a:lnTo>
                    <a:pt x="47" y="8"/>
                  </a:lnTo>
                  <a:lnTo>
                    <a:pt x="40" y="9"/>
                  </a:lnTo>
                  <a:lnTo>
                    <a:pt x="35" y="12"/>
                  </a:lnTo>
                  <a:lnTo>
                    <a:pt x="36" y="8"/>
                  </a:lnTo>
                  <a:lnTo>
                    <a:pt x="32" y="9"/>
                  </a:lnTo>
                  <a:lnTo>
                    <a:pt x="32" y="8"/>
                  </a:lnTo>
                  <a:lnTo>
                    <a:pt x="23" y="8"/>
                  </a:lnTo>
                  <a:lnTo>
                    <a:pt x="22" y="9"/>
                  </a:lnTo>
                  <a:lnTo>
                    <a:pt x="19" y="9"/>
                  </a:lnTo>
                  <a:lnTo>
                    <a:pt x="10" y="29"/>
                  </a:lnTo>
                  <a:lnTo>
                    <a:pt x="24" y="40"/>
                  </a:lnTo>
                  <a:lnTo>
                    <a:pt x="25" y="47"/>
                  </a:lnTo>
                  <a:lnTo>
                    <a:pt x="13" y="58"/>
                  </a:lnTo>
                  <a:lnTo>
                    <a:pt x="15" y="70"/>
                  </a:lnTo>
                  <a:lnTo>
                    <a:pt x="10" y="87"/>
                  </a:lnTo>
                  <a:lnTo>
                    <a:pt x="0" y="90"/>
                  </a:lnTo>
                </a:path>
              </a:pathLst>
            </a:custGeom>
            <a:gradFill>
              <a:gsLst>
                <a:gs pos="35000">
                  <a:srgbClr val="8FB4FF"/>
                </a:gs>
                <a:gs pos="43000">
                  <a:srgbClr val="FCB028"/>
                </a:gs>
              </a:gsLst>
              <a:lin ang="5400000" scaled="0"/>
            </a:gradFill>
            <a:ln w="12700" cap="rnd" cmpd="sng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en-US" sz="1200" kern="0" dirty="0">
                <a:solidFill>
                  <a:sysClr val="windowText" lastClr="000000"/>
                </a:solidFill>
                <a:cs typeface="Arial" pitchFamily="34" charset="0"/>
              </a:endParaRPr>
            </a:p>
          </p:txBody>
        </p:sp>
        <p:sp>
          <p:nvSpPr>
            <p:cNvPr id="80" name="Freeform 35" descr="25%"/>
            <p:cNvSpPr>
              <a:spLocks/>
            </p:cNvSpPr>
            <p:nvPr/>
          </p:nvSpPr>
          <p:spPr bwMode="auto">
            <a:xfrm>
              <a:off x="5673989" y="5505450"/>
              <a:ext cx="942975" cy="904875"/>
            </a:xfrm>
            <a:custGeom>
              <a:avLst/>
              <a:gdLst/>
              <a:ahLst/>
              <a:cxnLst>
                <a:cxn ang="0">
                  <a:pos x="41" y="172"/>
                </a:cxn>
                <a:cxn ang="0">
                  <a:pos x="64" y="152"/>
                </a:cxn>
                <a:cxn ang="0">
                  <a:pos x="73" y="143"/>
                </a:cxn>
                <a:cxn ang="0">
                  <a:pos x="91" y="88"/>
                </a:cxn>
                <a:cxn ang="0">
                  <a:pos x="97" y="78"/>
                </a:cxn>
                <a:cxn ang="0">
                  <a:pos x="107" y="23"/>
                </a:cxn>
                <a:cxn ang="0">
                  <a:pos x="121" y="4"/>
                </a:cxn>
                <a:cxn ang="0">
                  <a:pos x="149" y="22"/>
                </a:cxn>
                <a:cxn ang="0">
                  <a:pos x="156" y="50"/>
                </a:cxn>
                <a:cxn ang="0">
                  <a:pos x="163" y="91"/>
                </a:cxn>
                <a:cxn ang="0">
                  <a:pos x="188" y="99"/>
                </a:cxn>
                <a:cxn ang="0">
                  <a:pos x="210" y="117"/>
                </a:cxn>
                <a:cxn ang="0">
                  <a:pos x="255" y="48"/>
                </a:cxn>
                <a:cxn ang="0">
                  <a:pos x="261" y="37"/>
                </a:cxn>
                <a:cxn ang="0">
                  <a:pos x="279" y="24"/>
                </a:cxn>
                <a:cxn ang="0">
                  <a:pos x="291" y="23"/>
                </a:cxn>
                <a:cxn ang="0">
                  <a:pos x="299" y="4"/>
                </a:cxn>
                <a:cxn ang="0">
                  <a:pos x="313" y="8"/>
                </a:cxn>
                <a:cxn ang="0">
                  <a:pos x="319" y="7"/>
                </a:cxn>
                <a:cxn ang="0">
                  <a:pos x="331" y="15"/>
                </a:cxn>
                <a:cxn ang="0">
                  <a:pos x="341" y="15"/>
                </a:cxn>
                <a:cxn ang="0">
                  <a:pos x="348" y="42"/>
                </a:cxn>
                <a:cxn ang="0">
                  <a:pos x="368" y="59"/>
                </a:cxn>
                <a:cxn ang="0">
                  <a:pos x="363" y="84"/>
                </a:cxn>
                <a:cxn ang="0">
                  <a:pos x="391" y="91"/>
                </a:cxn>
                <a:cxn ang="0">
                  <a:pos x="404" y="97"/>
                </a:cxn>
                <a:cxn ang="0">
                  <a:pos x="408" y="110"/>
                </a:cxn>
                <a:cxn ang="0">
                  <a:pos x="403" y="119"/>
                </a:cxn>
                <a:cxn ang="0">
                  <a:pos x="425" y="133"/>
                </a:cxn>
                <a:cxn ang="0">
                  <a:pos x="513" y="210"/>
                </a:cxn>
                <a:cxn ang="0">
                  <a:pos x="566" y="264"/>
                </a:cxn>
                <a:cxn ang="0">
                  <a:pos x="558" y="341"/>
                </a:cxn>
                <a:cxn ang="0">
                  <a:pos x="355" y="409"/>
                </a:cxn>
                <a:cxn ang="0">
                  <a:pos x="311" y="491"/>
                </a:cxn>
                <a:cxn ang="0">
                  <a:pos x="316" y="499"/>
                </a:cxn>
                <a:cxn ang="0">
                  <a:pos x="316" y="539"/>
                </a:cxn>
                <a:cxn ang="0">
                  <a:pos x="325" y="579"/>
                </a:cxn>
                <a:cxn ang="0">
                  <a:pos x="319" y="619"/>
                </a:cxn>
                <a:cxn ang="0">
                  <a:pos x="307" y="656"/>
                </a:cxn>
                <a:cxn ang="0">
                  <a:pos x="304" y="651"/>
                </a:cxn>
                <a:cxn ang="0">
                  <a:pos x="261" y="606"/>
                </a:cxn>
                <a:cxn ang="0">
                  <a:pos x="240" y="580"/>
                </a:cxn>
                <a:cxn ang="0">
                  <a:pos x="226" y="563"/>
                </a:cxn>
                <a:cxn ang="0">
                  <a:pos x="220" y="557"/>
                </a:cxn>
                <a:cxn ang="0">
                  <a:pos x="205" y="534"/>
                </a:cxn>
                <a:cxn ang="0">
                  <a:pos x="196" y="526"/>
                </a:cxn>
                <a:cxn ang="0">
                  <a:pos x="187" y="518"/>
                </a:cxn>
                <a:cxn ang="0">
                  <a:pos x="188" y="521"/>
                </a:cxn>
                <a:cxn ang="0">
                  <a:pos x="178" y="512"/>
                </a:cxn>
                <a:cxn ang="0">
                  <a:pos x="153" y="482"/>
                </a:cxn>
                <a:cxn ang="0">
                  <a:pos x="129" y="459"/>
                </a:cxn>
                <a:cxn ang="0">
                  <a:pos x="93" y="426"/>
                </a:cxn>
                <a:cxn ang="0">
                  <a:pos x="77" y="413"/>
                </a:cxn>
                <a:cxn ang="0">
                  <a:pos x="59" y="398"/>
                </a:cxn>
                <a:cxn ang="0">
                  <a:pos x="40" y="387"/>
                </a:cxn>
                <a:cxn ang="0">
                  <a:pos x="34" y="382"/>
                </a:cxn>
                <a:cxn ang="0">
                  <a:pos x="19" y="380"/>
                </a:cxn>
                <a:cxn ang="0">
                  <a:pos x="9" y="342"/>
                </a:cxn>
              </a:cxnLst>
              <a:rect l="0" t="0" r="r" b="b"/>
              <a:pathLst>
                <a:path w="580" h="661">
                  <a:moveTo>
                    <a:pt x="0" y="311"/>
                  </a:moveTo>
                  <a:lnTo>
                    <a:pt x="14" y="261"/>
                  </a:lnTo>
                  <a:lnTo>
                    <a:pt x="41" y="172"/>
                  </a:lnTo>
                  <a:lnTo>
                    <a:pt x="47" y="165"/>
                  </a:lnTo>
                  <a:lnTo>
                    <a:pt x="58" y="154"/>
                  </a:lnTo>
                  <a:lnTo>
                    <a:pt x="64" y="152"/>
                  </a:lnTo>
                  <a:lnTo>
                    <a:pt x="62" y="151"/>
                  </a:lnTo>
                  <a:lnTo>
                    <a:pt x="69" y="145"/>
                  </a:lnTo>
                  <a:lnTo>
                    <a:pt x="73" y="143"/>
                  </a:lnTo>
                  <a:lnTo>
                    <a:pt x="73" y="135"/>
                  </a:lnTo>
                  <a:lnTo>
                    <a:pt x="88" y="88"/>
                  </a:lnTo>
                  <a:lnTo>
                    <a:pt x="91" y="88"/>
                  </a:lnTo>
                  <a:lnTo>
                    <a:pt x="94" y="85"/>
                  </a:lnTo>
                  <a:lnTo>
                    <a:pt x="94" y="81"/>
                  </a:lnTo>
                  <a:lnTo>
                    <a:pt x="97" y="78"/>
                  </a:lnTo>
                  <a:lnTo>
                    <a:pt x="98" y="75"/>
                  </a:lnTo>
                  <a:lnTo>
                    <a:pt x="104" y="67"/>
                  </a:lnTo>
                  <a:lnTo>
                    <a:pt x="107" y="23"/>
                  </a:lnTo>
                  <a:lnTo>
                    <a:pt x="115" y="6"/>
                  </a:lnTo>
                  <a:lnTo>
                    <a:pt x="118" y="4"/>
                  </a:lnTo>
                  <a:lnTo>
                    <a:pt x="121" y="4"/>
                  </a:lnTo>
                  <a:lnTo>
                    <a:pt x="135" y="6"/>
                  </a:lnTo>
                  <a:lnTo>
                    <a:pt x="140" y="8"/>
                  </a:lnTo>
                  <a:lnTo>
                    <a:pt x="149" y="22"/>
                  </a:lnTo>
                  <a:lnTo>
                    <a:pt x="156" y="26"/>
                  </a:lnTo>
                  <a:lnTo>
                    <a:pt x="157" y="37"/>
                  </a:lnTo>
                  <a:lnTo>
                    <a:pt x="156" y="50"/>
                  </a:lnTo>
                  <a:lnTo>
                    <a:pt x="156" y="64"/>
                  </a:lnTo>
                  <a:lnTo>
                    <a:pt x="159" y="69"/>
                  </a:lnTo>
                  <a:lnTo>
                    <a:pt x="163" y="91"/>
                  </a:lnTo>
                  <a:lnTo>
                    <a:pt x="167" y="95"/>
                  </a:lnTo>
                  <a:lnTo>
                    <a:pt x="180" y="95"/>
                  </a:lnTo>
                  <a:lnTo>
                    <a:pt x="188" y="99"/>
                  </a:lnTo>
                  <a:lnTo>
                    <a:pt x="197" y="114"/>
                  </a:lnTo>
                  <a:lnTo>
                    <a:pt x="201" y="116"/>
                  </a:lnTo>
                  <a:lnTo>
                    <a:pt x="210" y="117"/>
                  </a:lnTo>
                  <a:lnTo>
                    <a:pt x="211" y="116"/>
                  </a:lnTo>
                  <a:lnTo>
                    <a:pt x="231" y="81"/>
                  </a:lnTo>
                  <a:lnTo>
                    <a:pt x="255" y="48"/>
                  </a:lnTo>
                  <a:lnTo>
                    <a:pt x="257" y="42"/>
                  </a:lnTo>
                  <a:lnTo>
                    <a:pt x="258" y="39"/>
                  </a:lnTo>
                  <a:lnTo>
                    <a:pt x="261" y="37"/>
                  </a:lnTo>
                  <a:lnTo>
                    <a:pt x="266" y="34"/>
                  </a:lnTo>
                  <a:lnTo>
                    <a:pt x="274" y="26"/>
                  </a:lnTo>
                  <a:lnTo>
                    <a:pt x="279" y="24"/>
                  </a:lnTo>
                  <a:lnTo>
                    <a:pt x="282" y="20"/>
                  </a:lnTo>
                  <a:lnTo>
                    <a:pt x="289" y="20"/>
                  </a:lnTo>
                  <a:lnTo>
                    <a:pt x="291" y="23"/>
                  </a:lnTo>
                  <a:lnTo>
                    <a:pt x="294" y="19"/>
                  </a:lnTo>
                  <a:lnTo>
                    <a:pt x="297" y="4"/>
                  </a:lnTo>
                  <a:lnTo>
                    <a:pt x="299" y="4"/>
                  </a:lnTo>
                  <a:lnTo>
                    <a:pt x="310" y="0"/>
                  </a:lnTo>
                  <a:lnTo>
                    <a:pt x="311" y="3"/>
                  </a:lnTo>
                  <a:lnTo>
                    <a:pt x="313" y="8"/>
                  </a:lnTo>
                  <a:lnTo>
                    <a:pt x="314" y="9"/>
                  </a:lnTo>
                  <a:lnTo>
                    <a:pt x="316" y="9"/>
                  </a:lnTo>
                  <a:lnTo>
                    <a:pt x="319" y="7"/>
                  </a:lnTo>
                  <a:lnTo>
                    <a:pt x="326" y="12"/>
                  </a:lnTo>
                  <a:lnTo>
                    <a:pt x="326" y="15"/>
                  </a:lnTo>
                  <a:lnTo>
                    <a:pt x="331" y="15"/>
                  </a:lnTo>
                  <a:lnTo>
                    <a:pt x="336" y="12"/>
                  </a:lnTo>
                  <a:lnTo>
                    <a:pt x="340" y="12"/>
                  </a:lnTo>
                  <a:lnTo>
                    <a:pt x="341" y="15"/>
                  </a:lnTo>
                  <a:lnTo>
                    <a:pt x="343" y="26"/>
                  </a:lnTo>
                  <a:lnTo>
                    <a:pt x="346" y="41"/>
                  </a:lnTo>
                  <a:lnTo>
                    <a:pt x="348" y="42"/>
                  </a:lnTo>
                  <a:lnTo>
                    <a:pt x="357" y="42"/>
                  </a:lnTo>
                  <a:lnTo>
                    <a:pt x="362" y="47"/>
                  </a:lnTo>
                  <a:lnTo>
                    <a:pt x="368" y="59"/>
                  </a:lnTo>
                  <a:lnTo>
                    <a:pt x="367" y="66"/>
                  </a:lnTo>
                  <a:lnTo>
                    <a:pt x="363" y="75"/>
                  </a:lnTo>
                  <a:lnTo>
                    <a:pt x="363" y="84"/>
                  </a:lnTo>
                  <a:lnTo>
                    <a:pt x="367" y="86"/>
                  </a:lnTo>
                  <a:lnTo>
                    <a:pt x="383" y="88"/>
                  </a:lnTo>
                  <a:lnTo>
                    <a:pt x="391" y="91"/>
                  </a:lnTo>
                  <a:lnTo>
                    <a:pt x="391" y="97"/>
                  </a:lnTo>
                  <a:lnTo>
                    <a:pt x="394" y="97"/>
                  </a:lnTo>
                  <a:lnTo>
                    <a:pt x="404" y="97"/>
                  </a:lnTo>
                  <a:lnTo>
                    <a:pt x="405" y="103"/>
                  </a:lnTo>
                  <a:lnTo>
                    <a:pt x="409" y="105"/>
                  </a:lnTo>
                  <a:lnTo>
                    <a:pt x="408" y="110"/>
                  </a:lnTo>
                  <a:lnTo>
                    <a:pt x="406" y="111"/>
                  </a:lnTo>
                  <a:lnTo>
                    <a:pt x="405" y="118"/>
                  </a:lnTo>
                  <a:lnTo>
                    <a:pt x="403" y="119"/>
                  </a:lnTo>
                  <a:lnTo>
                    <a:pt x="402" y="123"/>
                  </a:lnTo>
                  <a:lnTo>
                    <a:pt x="405" y="123"/>
                  </a:lnTo>
                  <a:lnTo>
                    <a:pt x="425" y="133"/>
                  </a:lnTo>
                  <a:lnTo>
                    <a:pt x="463" y="174"/>
                  </a:lnTo>
                  <a:lnTo>
                    <a:pt x="487" y="193"/>
                  </a:lnTo>
                  <a:lnTo>
                    <a:pt x="513" y="210"/>
                  </a:lnTo>
                  <a:lnTo>
                    <a:pt x="533" y="231"/>
                  </a:lnTo>
                  <a:lnTo>
                    <a:pt x="551" y="259"/>
                  </a:lnTo>
                  <a:lnTo>
                    <a:pt x="566" y="264"/>
                  </a:lnTo>
                  <a:lnTo>
                    <a:pt x="579" y="271"/>
                  </a:lnTo>
                  <a:lnTo>
                    <a:pt x="573" y="305"/>
                  </a:lnTo>
                  <a:lnTo>
                    <a:pt x="558" y="341"/>
                  </a:lnTo>
                  <a:lnTo>
                    <a:pt x="382" y="360"/>
                  </a:lnTo>
                  <a:lnTo>
                    <a:pt x="364" y="387"/>
                  </a:lnTo>
                  <a:lnTo>
                    <a:pt x="355" y="409"/>
                  </a:lnTo>
                  <a:lnTo>
                    <a:pt x="322" y="482"/>
                  </a:lnTo>
                  <a:lnTo>
                    <a:pt x="313" y="488"/>
                  </a:lnTo>
                  <a:lnTo>
                    <a:pt x="311" y="491"/>
                  </a:lnTo>
                  <a:lnTo>
                    <a:pt x="310" y="495"/>
                  </a:lnTo>
                  <a:lnTo>
                    <a:pt x="311" y="497"/>
                  </a:lnTo>
                  <a:lnTo>
                    <a:pt x="316" y="499"/>
                  </a:lnTo>
                  <a:lnTo>
                    <a:pt x="317" y="519"/>
                  </a:lnTo>
                  <a:lnTo>
                    <a:pt x="312" y="534"/>
                  </a:lnTo>
                  <a:lnTo>
                    <a:pt x="316" y="539"/>
                  </a:lnTo>
                  <a:lnTo>
                    <a:pt x="331" y="543"/>
                  </a:lnTo>
                  <a:lnTo>
                    <a:pt x="330" y="570"/>
                  </a:lnTo>
                  <a:lnTo>
                    <a:pt x="325" y="579"/>
                  </a:lnTo>
                  <a:lnTo>
                    <a:pt x="318" y="585"/>
                  </a:lnTo>
                  <a:lnTo>
                    <a:pt x="320" y="612"/>
                  </a:lnTo>
                  <a:lnTo>
                    <a:pt x="319" y="619"/>
                  </a:lnTo>
                  <a:lnTo>
                    <a:pt x="322" y="638"/>
                  </a:lnTo>
                  <a:lnTo>
                    <a:pt x="311" y="660"/>
                  </a:lnTo>
                  <a:lnTo>
                    <a:pt x="307" y="656"/>
                  </a:lnTo>
                  <a:lnTo>
                    <a:pt x="305" y="653"/>
                  </a:lnTo>
                  <a:lnTo>
                    <a:pt x="307" y="655"/>
                  </a:lnTo>
                  <a:lnTo>
                    <a:pt x="304" y="651"/>
                  </a:lnTo>
                  <a:lnTo>
                    <a:pt x="303" y="651"/>
                  </a:lnTo>
                  <a:lnTo>
                    <a:pt x="262" y="606"/>
                  </a:lnTo>
                  <a:lnTo>
                    <a:pt x="261" y="606"/>
                  </a:lnTo>
                  <a:lnTo>
                    <a:pt x="243" y="585"/>
                  </a:lnTo>
                  <a:lnTo>
                    <a:pt x="243" y="584"/>
                  </a:lnTo>
                  <a:lnTo>
                    <a:pt x="240" y="580"/>
                  </a:lnTo>
                  <a:lnTo>
                    <a:pt x="241" y="581"/>
                  </a:lnTo>
                  <a:lnTo>
                    <a:pt x="237" y="578"/>
                  </a:lnTo>
                  <a:lnTo>
                    <a:pt x="226" y="563"/>
                  </a:lnTo>
                  <a:lnTo>
                    <a:pt x="226" y="557"/>
                  </a:lnTo>
                  <a:lnTo>
                    <a:pt x="225" y="556"/>
                  </a:lnTo>
                  <a:lnTo>
                    <a:pt x="220" y="557"/>
                  </a:lnTo>
                  <a:lnTo>
                    <a:pt x="204" y="535"/>
                  </a:lnTo>
                  <a:lnTo>
                    <a:pt x="205" y="536"/>
                  </a:lnTo>
                  <a:lnTo>
                    <a:pt x="205" y="534"/>
                  </a:lnTo>
                  <a:lnTo>
                    <a:pt x="200" y="530"/>
                  </a:lnTo>
                  <a:lnTo>
                    <a:pt x="198" y="526"/>
                  </a:lnTo>
                  <a:lnTo>
                    <a:pt x="196" y="526"/>
                  </a:lnTo>
                  <a:lnTo>
                    <a:pt x="196" y="524"/>
                  </a:lnTo>
                  <a:lnTo>
                    <a:pt x="191" y="523"/>
                  </a:lnTo>
                  <a:lnTo>
                    <a:pt x="187" y="518"/>
                  </a:lnTo>
                  <a:lnTo>
                    <a:pt x="186" y="518"/>
                  </a:lnTo>
                  <a:lnTo>
                    <a:pt x="189" y="521"/>
                  </a:lnTo>
                  <a:lnTo>
                    <a:pt x="188" y="521"/>
                  </a:lnTo>
                  <a:lnTo>
                    <a:pt x="184" y="517"/>
                  </a:lnTo>
                  <a:lnTo>
                    <a:pt x="181" y="515"/>
                  </a:lnTo>
                  <a:lnTo>
                    <a:pt x="178" y="512"/>
                  </a:lnTo>
                  <a:lnTo>
                    <a:pt x="175" y="508"/>
                  </a:lnTo>
                  <a:lnTo>
                    <a:pt x="157" y="486"/>
                  </a:lnTo>
                  <a:lnTo>
                    <a:pt x="153" y="482"/>
                  </a:lnTo>
                  <a:lnTo>
                    <a:pt x="151" y="480"/>
                  </a:lnTo>
                  <a:lnTo>
                    <a:pt x="132" y="463"/>
                  </a:lnTo>
                  <a:lnTo>
                    <a:pt x="129" y="459"/>
                  </a:lnTo>
                  <a:lnTo>
                    <a:pt x="121" y="452"/>
                  </a:lnTo>
                  <a:lnTo>
                    <a:pt x="107" y="437"/>
                  </a:lnTo>
                  <a:lnTo>
                    <a:pt x="93" y="426"/>
                  </a:lnTo>
                  <a:lnTo>
                    <a:pt x="91" y="424"/>
                  </a:lnTo>
                  <a:lnTo>
                    <a:pt x="88" y="422"/>
                  </a:lnTo>
                  <a:lnTo>
                    <a:pt x="77" y="413"/>
                  </a:lnTo>
                  <a:lnTo>
                    <a:pt x="72" y="409"/>
                  </a:lnTo>
                  <a:lnTo>
                    <a:pt x="63" y="400"/>
                  </a:lnTo>
                  <a:lnTo>
                    <a:pt x="59" y="398"/>
                  </a:lnTo>
                  <a:lnTo>
                    <a:pt x="56" y="396"/>
                  </a:lnTo>
                  <a:lnTo>
                    <a:pt x="48" y="391"/>
                  </a:lnTo>
                  <a:lnTo>
                    <a:pt x="40" y="387"/>
                  </a:lnTo>
                  <a:lnTo>
                    <a:pt x="38" y="387"/>
                  </a:lnTo>
                  <a:lnTo>
                    <a:pt x="35" y="383"/>
                  </a:lnTo>
                  <a:lnTo>
                    <a:pt x="34" y="382"/>
                  </a:lnTo>
                  <a:lnTo>
                    <a:pt x="32" y="380"/>
                  </a:lnTo>
                  <a:lnTo>
                    <a:pt x="24" y="378"/>
                  </a:lnTo>
                  <a:lnTo>
                    <a:pt x="19" y="380"/>
                  </a:lnTo>
                  <a:lnTo>
                    <a:pt x="10" y="375"/>
                  </a:lnTo>
                  <a:lnTo>
                    <a:pt x="9" y="374"/>
                  </a:lnTo>
                  <a:lnTo>
                    <a:pt x="9" y="342"/>
                  </a:lnTo>
                  <a:lnTo>
                    <a:pt x="0" y="311"/>
                  </a:lnTo>
                </a:path>
              </a:pathLst>
            </a:custGeom>
            <a:solidFill>
              <a:srgbClr val="FFB41D"/>
            </a:solidFill>
            <a:ln w="6350" cap="rnd" cmpd="sng">
              <a:solidFill>
                <a:srgbClr val="F79646">
                  <a:lumMod val="75000"/>
                </a:srgb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en-US" sz="1200" kern="0" dirty="0">
                <a:solidFill>
                  <a:sysClr val="windowText" lastClr="000000"/>
                </a:solidFill>
                <a:cs typeface="Arial" pitchFamily="34" charset="0"/>
              </a:endParaRPr>
            </a:p>
          </p:txBody>
        </p:sp>
        <p:sp>
          <p:nvSpPr>
            <p:cNvPr id="81" name="Freeform 36" descr="25%"/>
            <p:cNvSpPr>
              <a:spLocks/>
            </p:cNvSpPr>
            <p:nvPr/>
          </p:nvSpPr>
          <p:spPr bwMode="auto">
            <a:xfrm>
              <a:off x="4588139" y="5340350"/>
              <a:ext cx="1154112" cy="809625"/>
            </a:xfrm>
            <a:custGeom>
              <a:avLst/>
              <a:gdLst/>
              <a:ahLst/>
              <a:cxnLst>
                <a:cxn ang="0">
                  <a:pos x="14" y="415"/>
                </a:cxn>
                <a:cxn ang="0">
                  <a:pos x="30" y="384"/>
                </a:cxn>
                <a:cxn ang="0">
                  <a:pos x="54" y="352"/>
                </a:cxn>
                <a:cxn ang="0">
                  <a:pos x="45" y="316"/>
                </a:cxn>
                <a:cxn ang="0">
                  <a:pos x="15" y="218"/>
                </a:cxn>
                <a:cxn ang="0">
                  <a:pos x="20" y="143"/>
                </a:cxn>
                <a:cxn ang="0">
                  <a:pos x="36" y="154"/>
                </a:cxn>
                <a:cxn ang="0">
                  <a:pos x="62" y="128"/>
                </a:cxn>
                <a:cxn ang="0">
                  <a:pos x="97" y="143"/>
                </a:cxn>
                <a:cxn ang="0">
                  <a:pos x="95" y="109"/>
                </a:cxn>
                <a:cxn ang="0">
                  <a:pos x="131" y="74"/>
                </a:cxn>
                <a:cxn ang="0">
                  <a:pos x="151" y="118"/>
                </a:cxn>
                <a:cxn ang="0">
                  <a:pos x="163" y="115"/>
                </a:cxn>
                <a:cxn ang="0">
                  <a:pos x="195" y="95"/>
                </a:cxn>
                <a:cxn ang="0">
                  <a:pos x="229" y="90"/>
                </a:cxn>
                <a:cxn ang="0">
                  <a:pos x="260" y="62"/>
                </a:cxn>
                <a:cxn ang="0">
                  <a:pos x="278" y="39"/>
                </a:cxn>
                <a:cxn ang="0">
                  <a:pos x="298" y="7"/>
                </a:cxn>
                <a:cxn ang="0">
                  <a:pos x="336" y="29"/>
                </a:cxn>
                <a:cxn ang="0">
                  <a:pos x="348" y="68"/>
                </a:cxn>
                <a:cxn ang="0">
                  <a:pos x="362" y="95"/>
                </a:cxn>
                <a:cxn ang="0">
                  <a:pos x="414" y="118"/>
                </a:cxn>
                <a:cxn ang="0">
                  <a:pos x="414" y="215"/>
                </a:cxn>
                <a:cxn ang="0">
                  <a:pos x="477" y="197"/>
                </a:cxn>
                <a:cxn ang="0">
                  <a:pos x="517" y="199"/>
                </a:cxn>
                <a:cxn ang="0">
                  <a:pos x="505" y="210"/>
                </a:cxn>
                <a:cxn ang="0">
                  <a:pos x="551" y="264"/>
                </a:cxn>
                <a:cxn ang="0">
                  <a:pos x="611" y="284"/>
                </a:cxn>
                <a:cxn ang="0">
                  <a:pos x="680" y="459"/>
                </a:cxn>
                <a:cxn ang="0">
                  <a:pos x="641" y="476"/>
                </a:cxn>
                <a:cxn ang="0">
                  <a:pos x="593" y="462"/>
                </a:cxn>
                <a:cxn ang="0">
                  <a:pos x="605" y="439"/>
                </a:cxn>
                <a:cxn ang="0">
                  <a:pos x="586" y="449"/>
                </a:cxn>
                <a:cxn ang="0">
                  <a:pos x="579" y="442"/>
                </a:cxn>
                <a:cxn ang="0">
                  <a:pos x="570" y="428"/>
                </a:cxn>
                <a:cxn ang="0">
                  <a:pos x="553" y="433"/>
                </a:cxn>
                <a:cxn ang="0">
                  <a:pos x="536" y="453"/>
                </a:cxn>
                <a:cxn ang="0">
                  <a:pos x="546" y="470"/>
                </a:cxn>
                <a:cxn ang="0">
                  <a:pos x="525" y="476"/>
                </a:cxn>
                <a:cxn ang="0">
                  <a:pos x="511" y="482"/>
                </a:cxn>
                <a:cxn ang="0">
                  <a:pos x="493" y="498"/>
                </a:cxn>
                <a:cxn ang="0">
                  <a:pos x="480" y="518"/>
                </a:cxn>
                <a:cxn ang="0">
                  <a:pos x="456" y="526"/>
                </a:cxn>
                <a:cxn ang="0">
                  <a:pos x="432" y="537"/>
                </a:cxn>
                <a:cxn ang="0">
                  <a:pos x="391" y="561"/>
                </a:cxn>
                <a:cxn ang="0">
                  <a:pos x="383" y="567"/>
                </a:cxn>
                <a:cxn ang="0">
                  <a:pos x="375" y="573"/>
                </a:cxn>
                <a:cxn ang="0">
                  <a:pos x="360" y="580"/>
                </a:cxn>
                <a:cxn ang="0">
                  <a:pos x="333" y="578"/>
                </a:cxn>
                <a:cxn ang="0">
                  <a:pos x="314" y="585"/>
                </a:cxn>
                <a:cxn ang="0">
                  <a:pos x="274" y="572"/>
                </a:cxn>
                <a:cxn ang="0">
                  <a:pos x="239" y="553"/>
                </a:cxn>
                <a:cxn ang="0">
                  <a:pos x="204" y="535"/>
                </a:cxn>
                <a:cxn ang="0">
                  <a:pos x="171" y="533"/>
                </a:cxn>
                <a:cxn ang="0">
                  <a:pos x="129" y="529"/>
                </a:cxn>
                <a:cxn ang="0">
                  <a:pos x="97" y="502"/>
                </a:cxn>
                <a:cxn ang="0">
                  <a:pos x="60" y="477"/>
                </a:cxn>
                <a:cxn ang="0">
                  <a:pos x="9" y="462"/>
                </a:cxn>
              </a:cxnLst>
              <a:rect l="0" t="0" r="r" b="b"/>
              <a:pathLst>
                <a:path w="713" h="588">
                  <a:moveTo>
                    <a:pt x="0" y="447"/>
                  </a:moveTo>
                  <a:lnTo>
                    <a:pt x="3" y="444"/>
                  </a:lnTo>
                  <a:lnTo>
                    <a:pt x="5" y="441"/>
                  </a:lnTo>
                  <a:lnTo>
                    <a:pt x="3" y="436"/>
                  </a:lnTo>
                  <a:lnTo>
                    <a:pt x="2" y="426"/>
                  </a:lnTo>
                  <a:lnTo>
                    <a:pt x="8" y="420"/>
                  </a:lnTo>
                  <a:lnTo>
                    <a:pt x="14" y="415"/>
                  </a:lnTo>
                  <a:lnTo>
                    <a:pt x="17" y="416"/>
                  </a:lnTo>
                  <a:lnTo>
                    <a:pt x="20" y="415"/>
                  </a:lnTo>
                  <a:lnTo>
                    <a:pt x="24" y="409"/>
                  </a:lnTo>
                  <a:lnTo>
                    <a:pt x="30" y="404"/>
                  </a:lnTo>
                  <a:lnTo>
                    <a:pt x="31" y="400"/>
                  </a:lnTo>
                  <a:lnTo>
                    <a:pt x="24" y="387"/>
                  </a:lnTo>
                  <a:lnTo>
                    <a:pt x="30" y="384"/>
                  </a:lnTo>
                  <a:lnTo>
                    <a:pt x="32" y="386"/>
                  </a:lnTo>
                  <a:lnTo>
                    <a:pt x="36" y="383"/>
                  </a:lnTo>
                  <a:lnTo>
                    <a:pt x="41" y="381"/>
                  </a:lnTo>
                  <a:lnTo>
                    <a:pt x="43" y="377"/>
                  </a:lnTo>
                  <a:lnTo>
                    <a:pt x="45" y="374"/>
                  </a:lnTo>
                  <a:lnTo>
                    <a:pt x="49" y="370"/>
                  </a:lnTo>
                  <a:lnTo>
                    <a:pt x="54" y="352"/>
                  </a:lnTo>
                  <a:lnTo>
                    <a:pt x="54" y="341"/>
                  </a:lnTo>
                  <a:lnTo>
                    <a:pt x="57" y="338"/>
                  </a:lnTo>
                  <a:lnTo>
                    <a:pt x="59" y="333"/>
                  </a:lnTo>
                  <a:lnTo>
                    <a:pt x="59" y="322"/>
                  </a:lnTo>
                  <a:lnTo>
                    <a:pt x="49" y="317"/>
                  </a:lnTo>
                  <a:lnTo>
                    <a:pt x="47" y="314"/>
                  </a:lnTo>
                  <a:lnTo>
                    <a:pt x="45" y="316"/>
                  </a:lnTo>
                  <a:lnTo>
                    <a:pt x="40" y="310"/>
                  </a:lnTo>
                  <a:lnTo>
                    <a:pt x="38" y="305"/>
                  </a:lnTo>
                  <a:lnTo>
                    <a:pt x="35" y="285"/>
                  </a:lnTo>
                  <a:lnTo>
                    <a:pt x="31" y="281"/>
                  </a:lnTo>
                  <a:lnTo>
                    <a:pt x="23" y="279"/>
                  </a:lnTo>
                  <a:lnTo>
                    <a:pt x="18" y="225"/>
                  </a:lnTo>
                  <a:lnTo>
                    <a:pt x="15" y="218"/>
                  </a:lnTo>
                  <a:lnTo>
                    <a:pt x="10" y="213"/>
                  </a:lnTo>
                  <a:lnTo>
                    <a:pt x="9" y="207"/>
                  </a:lnTo>
                  <a:lnTo>
                    <a:pt x="15" y="170"/>
                  </a:lnTo>
                  <a:lnTo>
                    <a:pt x="14" y="156"/>
                  </a:lnTo>
                  <a:lnTo>
                    <a:pt x="15" y="147"/>
                  </a:lnTo>
                  <a:lnTo>
                    <a:pt x="18" y="147"/>
                  </a:lnTo>
                  <a:lnTo>
                    <a:pt x="20" y="143"/>
                  </a:lnTo>
                  <a:lnTo>
                    <a:pt x="24" y="148"/>
                  </a:lnTo>
                  <a:lnTo>
                    <a:pt x="27" y="144"/>
                  </a:lnTo>
                  <a:lnTo>
                    <a:pt x="30" y="139"/>
                  </a:lnTo>
                  <a:lnTo>
                    <a:pt x="33" y="140"/>
                  </a:lnTo>
                  <a:lnTo>
                    <a:pt x="32" y="147"/>
                  </a:lnTo>
                  <a:lnTo>
                    <a:pt x="34" y="147"/>
                  </a:lnTo>
                  <a:lnTo>
                    <a:pt x="36" y="154"/>
                  </a:lnTo>
                  <a:lnTo>
                    <a:pt x="39" y="151"/>
                  </a:lnTo>
                  <a:lnTo>
                    <a:pt x="41" y="134"/>
                  </a:lnTo>
                  <a:lnTo>
                    <a:pt x="45" y="128"/>
                  </a:lnTo>
                  <a:lnTo>
                    <a:pt x="48" y="129"/>
                  </a:lnTo>
                  <a:lnTo>
                    <a:pt x="53" y="129"/>
                  </a:lnTo>
                  <a:lnTo>
                    <a:pt x="59" y="129"/>
                  </a:lnTo>
                  <a:lnTo>
                    <a:pt x="62" y="128"/>
                  </a:lnTo>
                  <a:lnTo>
                    <a:pt x="67" y="133"/>
                  </a:lnTo>
                  <a:lnTo>
                    <a:pt x="73" y="136"/>
                  </a:lnTo>
                  <a:lnTo>
                    <a:pt x="83" y="136"/>
                  </a:lnTo>
                  <a:lnTo>
                    <a:pt x="86" y="137"/>
                  </a:lnTo>
                  <a:lnTo>
                    <a:pt x="90" y="144"/>
                  </a:lnTo>
                  <a:lnTo>
                    <a:pt x="92" y="143"/>
                  </a:lnTo>
                  <a:lnTo>
                    <a:pt x="97" y="143"/>
                  </a:lnTo>
                  <a:lnTo>
                    <a:pt x="105" y="134"/>
                  </a:lnTo>
                  <a:lnTo>
                    <a:pt x="107" y="131"/>
                  </a:lnTo>
                  <a:lnTo>
                    <a:pt x="105" y="128"/>
                  </a:lnTo>
                  <a:lnTo>
                    <a:pt x="103" y="124"/>
                  </a:lnTo>
                  <a:lnTo>
                    <a:pt x="99" y="121"/>
                  </a:lnTo>
                  <a:lnTo>
                    <a:pt x="98" y="111"/>
                  </a:lnTo>
                  <a:lnTo>
                    <a:pt x="95" y="109"/>
                  </a:lnTo>
                  <a:lnTo>
                    <a:pt x="103" y="84"/>
                  </a:lnTo>
                  <a:lnTo>
                    <a:pt x="110" y="82"/>
                  </a:lnTo>
                  <a:lnTo>
                    <a:pt x="113" y="74"/>
                  </a:lnTo>
                  <a:lnTo>
                    <a:pt x="117" y="73"/>
                  </a:lnTo>
                  <a:lnTo>
                    <a:pt x="128" y="71"/>
                  </a:lnTo>
                  <a:lnTo>
                    <a:pt x="131" y="73"/>
                  </a:lnTo>
                  <a:lnTo>
                    <a:pt x="131" y="74"/>
                  </a:lnTo>
                  <a:lnTo>
                    <a:pt x="129" y="95"/>
                  </a:lnTo>
                  <a:lnTo>
                    <a:pt x="139" y="107"/>
                  </a:lnTo>
                  <a:lnTo>
                    <a:pt x="144" y="123"/>
                  </a:lnTo>
                  <a:lnTo>
                    <a:pt x="148" y="128"/>
                  </a:lnTo>
                  <a:lnTo>
                    <a:pt x="151" y="127"/>
                  </a:lnTo>
                  <a:lnTo>
                    <a:pt x="151" y="123"/>
                  </a:lnTo>
                  <a:lnTo>
                    <a:pt x="151" y="118"/>
                  </a:lnTo>
                  <a:lnTo>
                    <a:pt x="156" y="126"/>
                  </a:lnTo>
                  <a:lnTo>
                    <a:pt x="154" y="128"/>
                  </a:lnTo>
                  <a:lnTo>
                    <a:pt x="155" y="136"/>
                  </a:lnTo>
                  <a:lnTo>
                    <a:pt x="158" y="134"/>
                  </a:lnTo>
                  <a:lnTo>
                    <a:pt x="158" y="126"/>
                  </a:lnTo>
                  <a:lnTo>
                    <a:pt x="160" y="121"/>
                  </a:lnTo>
                  <a:lnTo>
                    <a:pt x="163" y="115"/>
                  </a:lnTo>
                  <a:lnTo>
                    <a:pt x="169" y="111"/>
                  </a:lnTo>
                  <a:lnTo>
                    <a:pt x="171" y="110"/>
                  </a:lnTo>
                  <a:lnTo>
                    <a:pt x="177" y="104"/>
                  </a:lnTo>
                  <a:lnTo>
                    <a:pt x="181" y="102"/>
                  </a:lnTo>
                  <a:lnTo>
                    <a:pt x="186" y="99"/>
                  </a:lnTo>
                  <a:lnTo>
                    <a:pt x="193" y="96"/>
                  </a:lnTo>
                  <a:lnTo>
                    <a:pt x="195" y="95"/>
                  </a:lnTo>
                  <a:lnTo>
                    <a:pt x="201" y="94"/>
                  </a:lnTo>
                  <a:lnTo>
                    <a:pt x="204" y="95"/>
                  </a:lnTo>
                  <a:lnTo>
                    <a:pt x="210" y="100"/>
                  </a:lnTo>
                  <a:lnTo>
                    <a:pt x="214" y="102"/>
                  </a:lnTo>
                  <a:lnTo>
                    <a:pt x="219" y="102"/>
                  </a:lnTo>
                  <a:lnTo>
                    <a:pt x="223" y="96"/>
                  </a:lnTo>
                  <a:lnTo>
                    <a:pt x="229" y="90"/>
                  </a:lnTo>
                  <a:lnTo>
                    <a:pt x="237" y="85"/>
                  </a:lnTo>
                  <a:lnTo>
                    <a:pt x="243" y="84"/>
                  </a:lnTo>
                  <a:lnTo>
                    <a:pt x="245" y="84"/>
                  </a:lnTo>
                  <a:lnTo>
                    <a:pt x="250" y="82"/>
                  </a:lnTo>
                  <a:lnTo>
                    <a:pt x="252" y="78"/>
                  </a:lnTo>
                  <a:lnTo>
                    <a:pt x="254" y="77"/>
                  </a:lnTo>
                  <a:lnTo>
                    <a:pt x="260" y="62"/>
                  </a:lnTo>
                  <a:lnTo>
                    <a:pt x="263" y="61"/>
                  </a:lnTo>
                  <a:lnTo>
                    <a:pt x="264" y="56"/>
                  </a:lnTo>
                  <a:lnTo>
                    <a:pt x="267" y="51"/>
                  </a:lnTo>
                  <a:lnTo>
                    <a:pt x="272" y="49"/>
                  </a:lnTo>
                  <a:lnTo>
                    <a:pt x="274" y="49"/>
                  </a:lnTo>
                  <a:lnTo>
                    <a:pt x="276" y="45"/>
                  </a:lnTo>
                  <a:lnTo>
                    <a:pt x="278" y="39"/>
                  </a:lnTo>
                  <a:lnTo>
                    <a:pt x="286" y="23"/>
                  </a:lnTo>
                  <a:lnTo>
                    <a:pt x="287" y="17"/>
                  </a:lnTo>
                  <a:lnTo>
                    <a:pt x="284" y="11"/>
                  </a:lnTo>
                  <a:lnTo>
                    <a:pt x="284" y="0"/>
                  </a:lnTo>
                  <a:lnTo>
                    <a:pt x="290" y="0"/>
                  </a:lnTo>
                  <a:lnTo>
                    <a:pt x="292" y="0"/>
                  </a:lnTo>
                  <a:lnTo>
                    <a:pt x="298" y="7"/>
                  </a:lnTo>
                  <a:lnTo>
                    <a:pt x="301" y="7"/>
                  </a:lnTo>
                  <a:lnTo>
                    <a:pt x="310" y="12"/>
                  </a:lnTo>
                  <a:lnTo>
                    <a:pt x="315" y="17"/>
                  </a:lnTo>
                  <a:lnTo>
                    <a:pt x="322" y="20"/>
                  </a:lnTo>
                  <a:lnTo>
                    <a:pt x="324" y="20"/>
                  </a:lnTo>
                  <a:lnTo>
                    <a:pt x="335" y="26"/>
                  </a:lnTo>
                  <a:lnTo>
                    <a:pt x="336" y="29"/>
                  </a:lnTo>
                  <a:lnTo>
                    <a:pt x="341" y="41"/>
                  </a:lnTo>
                  <a:lnTo>
                    <a:pt x="341" y="44"/>
                  </a:lnTo>
                  <a:lnTo>
                    <a:pt x="342" y="45"/>
                  </a:lnTo>
                  <a:lnTo>
                    <a:pt x="344" y="51"/>
                  </a:lnTo>
                  <a:lnTo>
                    <a:pt x="343" y="62"/>
                  </a:lnTo>
                  <a:lnTo>
                    <a:pt x="345" y="64"/>
                  </a:lnTo>
                  <a:lnTo>
                    <a:pt x="348" y="68"/>
                  </a:lnTo>
                  <a:lnTo>
                    <a:pt x="356" y="73"/>
                  </a:lnTo>
                  <a:lnTo>
                    <a:pt x="357" y="75"/>
                  </a:lnTo>
                  <a:lnTo>
                    <a:pt x="358" y="82"/>
                  </a:lnTo>
                  <a:lnTo>
                    <a:pt x="356" y="84"/>
                  </a:lnTo>
                  <a:lnTo>
                    <a:pt x="356" y="85"/>
                  </a:lnTo>
                  <a:lnTo>
                    <a:pt x="358" y="88"/>
                  </a:lnTo>
                  <a:lnTo>
                    <a:pt x="362" y="95"/>
                  </a:lnTo>
                  <a:lnTo>
                    <a:pt x="367" y="96"/>
                  </a:lnTo>
                  <a:lnTo>
                    <a:pt x="374" y="94"/>
                  </a:lnTo>
                  <a:lnTo>
                    <a:pt x="383" y="96"/>
                  </a:lnTo>
                  <a:lnTo>
                    <a:pt x="395" y="94"/>
                  </a:lnTo>
                  <a:lnTo>
                    <a:pt x="400" y="95"/>
                  </a:lnTo>
                  <a:lnTo>
                    <a:pt x="409" y="104"/>
                  </a:lnTo>
                  <a:lnTo>
                    <a:pt x="414" y="118"/>
                  </a:lnTo>
                  <a:lnTo>
                    <a:pt x="415" y="131"/>
                  </a:lnTo>
                  <a:lnTo>
                    <a:pt x="415" y="145"/>
                  </a:lnTo>
                  <a:lnTo>
                    <a:pt x="412" y="155"/>
                  </a:lnTo>
                  <a:lnTo>
                    <a:pt x="402" y="169"/>
                  </a:lnTo>
                  <a:lnTo>
                    <a:pt x="401" y="172"/>
                  </a:lnTo>
                  <a:lnTo>
                    <a:pt x="409" y="203"/>
                  </a:lnTo>
                  <a:lnTo>
                    <a:pt x="414" y="215"/>
                  </a:lnTo>
                  <a:lnTo>
                    <a:pt x="420" y="219"/>
                  </a:lnTo>
                  <a:lnTo>
                    <a:pt x="429" y="219"/>
                  </a:lnTo>
                  <a:lnTo>
                    <a:pt x="437" y="223"/>
                  </a:lnTo>
                  <a:lnTo>
                    <a:pt x="448" y="221"/>
                  </a:lnTo>
                  <a:lnTo>
                    <a:pt x="461" y="208"/>
                  </a:lnTo>
                  <a:lnTo>
                    <a:pt x="466" y="199"/>
                  </a:lnTo>
                  <a:lnTo>
                    <a:pt x="477" y="197"/>
                  </a:lnTo>
                  <a:lnTo>
                    <a:pt x="497" y="183"/>
                  </a:lnTo>
                  <a:lnTo>
                    <a:pt x="499" y="177"/>
                  </a:lnTo>
                  <a:lnTo>
                    <a:pt x="499" y="182"/>
                  </a:lnTo>
                  <a:lnTo>
                    <a:pt x="505" y="181"/>
                  </a:lnTo>
                  <a:lnTo>
                    <a:pt x="511" y="188"/>
                  </a:lnTo>
                  <a:lnTo>
                    <a:pt x="519" y="192"/>
                  </a:lnTo>
                  <a:lnTo>
                    <a:pt x="517" y="199"/>
                  </a:lnTo>
                  <a:lnTo>
                    <a:pt x="514" y="200"/>
                  </a:lnTo>
                  <a:lnTo>
                    <a:pt x="510" y="203"/>
                  </a:lnTo>
                  <a:lnTo>
                    <a:pt x="508" y="203"/>
                  </a:lnTo>
                  <a:lnTo>
                    <a:pt x="507" y="205"/>
                  </a:lnTo>
                  <a:lnTo>
                    <a:pt x="504" y="205"/>
                  </a:lnTo>
                  <a:lnTo>
                    <a:pt x="503" y="207"/>
                  </a:lnTo>
                  <a:lnTo>
                    <a:pt x="505" y="210"/>
                  </a:lnTo>
                  <a:lnTo>
                    <a:pt x="507" y="214"/>
                  </a:lnTo>
                  <a:lnTo>
                    <a:pt x="511" y="219"/>
                  </a:lnTo>
                  <a:lnTo>
                    <a:pt x="518" y="235"/>
                  </a:lnTo>
                  <a:lnTo>
                    <a:pt x="528" y="248"/>
                  </a:lnTo>
                  <a:lnTo>
                    <a:pt x="548" y="262"/>
                  </a:lnTo>
                  <a:lnTo>
                    <a:pt x="549" y="263"/>
                  </a:lnTo>
                  <a:lnTo>
                    <a:pt x="551" y="264"/>
                  </a:lnTo>
                  <a:lnTo>
                    <a:pt x="555" y="263"/>
                  </a:lnTo>
                  <a:lnTo>
                    <a:pt x="556" y="284"/>
                  </a:lnTo>
                  <a:lnTo>
                    <a:pt x="570" y="286"/>
                  </a:lnTo>
                  <a:lnTo>
                    <a:pt x="581" y="285"/>
                  </a:lnTo>
                  <a:lnTo>
                    <a:pt x="590" y="283"/>
                  </a:lnTo>
                  <a:lnTo>
                    <a:pt x="603" y="285"/>
                  </a:lnTo>
                  <a:lnTo>
                    <a:pt x="611" y="284"/>
                  </a:lnTo>
                  <a:lnTo>
                    <a:pt x="637" y="285"/>
                  </a:lnTo>
                  <a:lnTo>
                    <a:pt x="678" y="287"/>
                  </a:lnTo>
                  <a:lnTo>
                    <a:pt x="703" y="287"/>
                  </a:lnTo>
                  <a:lnTo>
                    <a:pt x="712" y="289"/>
                  </a:lnTo>
                  <a:lnTo>
                    <a:pt x="685" y="378"/>
                  </a:lnTo>
                  <a:lnTo>
                    <a:pt x="670" y="428"/>
                  </a:lnTo>
                  <a:lnTo>
                    <a:pt x="680" y="459"/>
                  </a:lnTo>
                  <a:lnTo>
                    <a:pt x="680" y="491"/>
                  </a:lnTo>
                  <a:lnTo>
                    <a:pt x="679" y="492"/>
                  </a:lnTo>
                  <a:lnTo>
                    <a:pt x="673" y="490"/>
                  </a:lnTo>
                  <a:lnTo>
                    <a:pt x="671" y="490"/>
                  </a:lnTo>
                  <a:lnTo>
                    <a:pt x="658" y="484"/>
                  </a:lnTo>
                  <a:lnTo>
                    <a:pt x="655" y="484"/>
                  </a:lnTo>
                  <a:lnTo>
                    <a:pt x="641" y="476"/>
                  </a:lnTo>
                  <a:lnTo>
                    <a:pt x="631" y="473"/>
                  </a:lnTo>
                  <a:lnTo>
                    <a:pt x="617" y="471"/>
                  </a:lnTo>
                  <a:lnTo>
                    <a:pt x="603" y="469"/>
                  </a:lnTo>
                  <a:lnTo>
                    <a:pt x="590" y="469"/>
                  </a:lnTo>
                  <a:lnTo>
                    <a:pt x="588" y="469"/>
                  </a:lnTo>
                  <a:lnTo>
                    <a:pt x="587" y="466"/>
                  </a:lnTo>
                  <a:lnTo>
                    <a:pt x="593" y="462"/>
                  </a:lnTo>
                  <a:lnTo>
                    <a:pt x="596" y="462"/>
                  </a:lnTo>
                  <a:lnTo>
                    <a:pt x="604" y="458"/>
                  </a:lnTo>
                  <a:lnTo>
                    <a:pt x="604" y="455"/>
                  </a:lnTo>
                  <a:lnTo>
                    <a:pt x="606" y="454"/>
                  </a:lnTo>
                  <a:lnTo>
                    <a:pt x="610" y="447"/>
                  </a:lnTo>
                  <a:lnTo>
                    <a:pt x="609" y="443"/>
                  </a:lnTo>
                  <a:lnTo>
                    <a:pt x="605" y="439"/>
                  </a:lnTo>
                  <a:lnTo>
                    <a:pt x="601" y="437"/>
                  </a:lnTo>
                  <a:lnTo>
                    <a:pt x="595" y="437"/>
                  </a:lnTo>
                  <a:lnTo>
                    <a:pt x="592" y="441"/>
                  </a:lnTo>
                  <a:lnTo>
                    <a:pt x="590" y="442"/>
                  </a:lnTo>
                  <a:lnTo>
                    <a:pt x="588" y="446"/>
                  </a:lnTo>
                  <a:lnTo>
                    <a:pt x="588" y="448"/>
                  </a:lnTo>
                  <a:lnTo>
                    <a:pt x="586" y="449"/>
                  </a:lnTo>
                  <a:lnTo>
                    <a:pt x="581" y="449"/>
                  </a:lnTo>
                  <a:lnTo>
                    <a:pt x="578" y="455"/>
                  </a:lnTo>
                  <a:lnTo>
                    <a:pt x="575" y="453"/>
                  </a:lnTo>
                  <a:lnTo>
                    <a:pt x="575" y="450"/>
                  </a:lnTo>
                  <a:lnTo>
                    <a:pt x="580" y="447"/>
                  </a:lnTo>
                  <a:lnTo>
                    <a:pt x="581" y="444"/>
                  </a:lnTo>
                  <a:lnTo>
                    <a:pt x="579" y="442"/>
                  </a:lnTo>
                  <a:lnTo>
                    <a:pt x="578" y="441"/>
                  </a:lnTo>
                  <a:lnTo>
                    <a:pt x="575" y="437"/>
                  </a:lnTo>
                  <a:lnTo>
                    <a:pt x="574" y="437"/>
                  </a:lnTo>
                  <a:lnTo>
                    <a:pt x="573" y="435"/>
                  </a:lnTo>
                  <a:lnTo>
                    <a:pt x="575" y="433"/>
                  </a:lnTo>
                  <a:lnTo>
                    <a:pt x="575" y="431"/>
                  </a:lnTo>
                  <a:lnTo>
                    <a:pt x="570" y="428"/>
                  </a:lnTo>
                  <a:lnTo>
                    <a:pt x="570" y="425"/>
                  </a:lnTo>
                  <a:lnTo>
                    <a:pt x="567" y="424"/>
                  </a:lnTo>
                  <a:lnTo>
                    <a:pt x="566" y="424"/>
                  </a:lnTo>
                  <a:lnTo>
                    <a:pt x="564" y="426"/>
                  </a:lnTo>
                  <a:lnTo>
                    <a:pt x="558" y="426"/>
                  </a:lnTo>
                  <a:lnTo>
                    <a:pt x="557" y="427"/>
                  </a:lnTo>
                  <a:lnTo>
                    <a:pt x="553" y="433"/>
                  </a:lnTo>
                  <a:lnTo>
                    <a:pt x="550" y="444"/>
                  </a:lnTo>
                  <a:lnTo>
                    <a:pt x="548" y="447"/>
                  </a:lnTo>
                  <a:lnTo>
                    <a:pt x="543" y="446"/>
                  </a:lnTo>
                  <a:lnTo>
                    <a:pt x="540" y="448"/>
                  </a:lnTo>
                  <a:lnTo>
                    <a:pt x="538" y="452"/>
                  </a:lnTo>
                  <a:lnTo>
                    <a:pt x="536" y="452"/>
                  </a:lnTo>
                  <a:lnTo>
                    <a:pt x="536" y="453"/>
                  </a:lnTo>
                  <a:lnTo>
                    <a:pt x="536" y="458"/>
                  </a:lnTo>
                  <a:lnTo>
                    <a:pt x="537" y="459"/>
                  </a:lnTo>
                  <a:lnTo>
                    <a:pt x="540" y="460"/>
                  </a:lnTo>
                  <a:lnTo>
                    <a:pt x="546" y="460"/>
                  </a:lnTo>
                  <a:lnTo>
                    <a:pt x="546" y="462"/>
                  </a:lnTo>
                  <a:lnTo>
                    <a:pt x="546" y="463"/>
                  </a:lnTo>
                  <a:lnTo>
                    <a:pt x="546" y="470"/>
                  </a:lnTo>
                  <a:lnTo>
                    <a:pt x="540" y="473"/>
                  </a:lnTo>
                  <a:lnTo>
                    <a:pt x="531" y="474"/>
                  </a:lnTo>
                  <a:lnTo>
                    <a:pt x="528" y="473"/>
                  </a:lnTo>
                  <a:lnTo>
                    <a:pt x="528" y="471"/>
                  </a:lnTo>
                  <a:lnTo>
                    <a:pt x="526" y="471"/>
                  </a:lnTo>
                  <a:lnTo>
                    <a:pt x="525" y="474"/>
                  </a:lnTo>
                  <a:lnTo>
                    <a:pt x="525" y="476"/>
                  </a:lnTo>
                  <a:lnTo>
                    <a:pt x="524" y="477"/>
                  </a:lnTo>
                  <a:lnTo>
                    <a:pt x="521" y="477"/>
                  </a:lnTo>
                  <a:lnTo>
                    <a:pt x="519" y="477"/>
                  </a:lnTo>
                  <a:lnTo>
                    <a:pt x="517" y="477"/>
                  </a:lnTo>
                  <a:lnTo>
                    <a:pt x="517" y="480"/>
                  </a:lnTo>
                  <a:lnTo>
                    <a:pt x="515" y="480"/>
                  </a:lnTo>
                  <a:lnTo>
                    <a:pt x="511" y="482"/>
                  </a:lnTo>
                  <a:lnTo>
                    <a:pt x="510" y="486"/>
                  </a:lnTo>
                  <a:lnTo>
                    <a:pt x="508" y="486"/>
                  </a:lnTo>
                  <a:lnTo>
                    <a:pt x="506" y="488"/>
                  </a:lnTo>
                  <a:lnTo>
                    <a:pt x="506" y="491"/>
                  </a:lnTo>
                  <a:lnTo>
                    <a:pt x="502" y="493"/>
                  </a:lnTo>
                  <a:lnTo>
                    <a:pt x="495" y="497"/>
                  </a:lnTo>
                  <a:lnTo>
                    <a:pt x="493" y="498"/>
                  </a:lnTo>
                  <a:lnTo>
                    <a:pt x="490" y="503"/>
                  </a:lnTo>
                  <a:lnTo>
                    <a:pt x="490" y="507"/>
                  </a:lnTo>
                  <a:lnTo>
                    <a:pt x="491" y="511"/>
                  </a:lnTo>
                  <a:lnTo>
                    <a:pt x="490" y="511"/>
                  </a:lnTo>
                  <a:lnTo>
                    <a:pt x="486" y="512"/>
                  </a:lnTo>
                  <a:lnTo>
                    <a:pt x="481" y="514"/>
                  </a:lnTo>
                  <a:lnTo>
                    <a:pt x="480" y="518"/>
                  </a:lnTo>
                  <a:lnTo>
                    <a:pt x="477" y="519"/>
                  </a:lnTo>
                  <a:lnTo>
                    <a:pt x="474" y="519"/>
                  </a:lnTo>
                  <a:lnTo>
                    <a:pt x="472" y="522"/>
                  </a:lnTo>
                  <a:lnTo>
                    <a:pt x="462" y="522"/>
                  </a:lnTo>
                  <a:lnTo>
                    <a:pt x="460" y="523"/>
                  </a:lnTo>
                  <a:lnTo>
                    <a:pt x="456" y="525"/>
                  </a:lnTo>
                  <a:lnTo>
                    <a:pt x="456" y="526"/>
                  </a:lnTo>
                  <a:lnTo>
                    <a:pt x="454" y="526"/>
                  </a:lnTo>
                  <a:lnTo>
                    <a:pt x="451" y="526"/>
                  </a:lnTo>
                  <a:lnTo>
                    <a:pt x="448" y="530"/>
                  </a:lnTo>
                  <a:lnTo>
                    <a:pt x="440" y="531"/>
                  </a:lnTo>
                  <a:lnTo>
                    <a:pt x="433" y="534"/>
                  </a:lnTo>
                  <a:lnTo>
                    <a:pt x="432" y="536"/>
                  </a:lnTo>
                  <a:lnTo>
                    <a:pt x="432" y="537"/>
                  </a:lnTo>
                  <a:lnTo>
                    <a:pt x="417" y="544"/>
                  </a:lnTo>
                  <a:lnTo>
                    <a:pt x="415" y="546"/>
                  </a:lnTo>
                  <a:lnTo>
                    <a:pt x="406" y="550"/>
                  </a:lnTo>
                  <a:lnTo>
                    <a:pt x="404" y="553"/>
                  </a:lnTo>
                  <a:lnTo>
                    <a:pt x="399" y="555"/>
                  </a:lnTo>
                  <a:lnTo>
                    <a:pt x="392" y="561"/>
                  </a:lnTo>
                  <a:lnTo>
                    <a:pt x="391" y="561"/>
                  </a:lnTo>
                  <a:lnTo>
                    <a:pt x="389" y="562"/>
                  </a:lnTo>
                  <a:lnTo>
                    <a:pt x="387" y="562"/>
                  </a:lnTo>
                  <a:lnTo>
                    <a:pt x="387" y="564"/>
                  </a:lnTo>
                  <a:lnTo>
                    <a:pt x="384" y="563"/>
                  </a:lnTo>
                  <a:lnTo>
                    <a:pt x="383" y="564"/>
                  </a:lnTo>
                  <a:lnTo>
                    <a:pt x="384" y="566"/>
                  </a:lnTo>
                  <a:lnTo>
                    <a:pt x="383" y="567"/>
                  </a:lnTo>
                  <a:lnTo>
                    <a:pt x="380" y="566"/>
                  </a:lnTo>
                  <a:lnTo>
                    <a:pt x="379" y="567"/>
                  </a:lnTo>
                  <a:lnTo>
                    <a:pt x="378" y="567"/>
                  </a:lnTo>
                  <a:lnTo>
                    <a:pt x="379" y="569"/>
                  </a:lnTo>
                  <a:lnTo>
                    <a:pt x="377" y="571"/>
                  </a:lnTo>
                  <a:lnTo>
                    <a:pt x="376" y="571"/>
                  </a:lnTo>
                  <a:lnTo>
                    <a:pt x="375" y="573"/>
                  </a:lnTo>
                  <a:lnTo>
                    <a:pt x="373" y="573"/>
                  </a:lnTo>
                  <a:lnTo>
                    <a:pt x="368" y="575"/>
                  </a:lnTo>
                  <a:lnTo>
                    <a:pt x="367" y="574"/>
                  </a:lnTo>
                  <a:lnTo>
                    <a:pt x="367" y="578"/>
                  </a:lnTo>
                  <a:lnTo>
                    <a:pt x="364" y="578"/>
                  </a:lnTo>
                  <a:lnTo>
                    <a:pt x="362" y="580"/>
                  </a:lnTo>
                  <a:lnTo>
                    <a:pt x="360" y="580"/>
                  </a:lnTo>
                  <a:lnTo>
                    <a:pt x="356" y="579"/>
                  </a:lnTo>
                  <a:lnTo>
                    <a:pt x="354" y="580"/>
                  </a:lnTo>
                  <a:lnTo>
                    <a:pt x="348" y="579"/>
                  </a:lnTo>
                  <a:lnTo>
                    <a:pt x="346" y="580"/>
                  </a:lnTo>
                  <a:lnTo>
                    <a:pt x="345" y="579"/>
                  </a:lnTo>
                  <a:lnTo>
                    <a:pt x="342" y="580"/>
                  </a:lnTo>
                  <a:lnTo>
                    <a:pt x="333" y="578"/>
                  </a:lnTo>
                  <a:lnTo>
                    <a:pt x="330" y="582"/>
                  </a:lnTo>
                  <a:lnTo>
                    <a:pt x="327" y="582"/>
                  </a:lnTo>
                  <a:lnTo>
                    <a:pt x="327" y="583"/>
                  </a:lnTo>
                  <a:lnTo>
                    <a:pt x="326" y="584"/>
                  </a:lnTo>
                  <a:lnTo>
                    <a:pt x="325" y="585"/>
                  </a:lnTo>
                  <a:lnTo>
                    <a:pt x="323" y="587"/>
                  </a:lnTo>
                  <a:lnTo>
                    <a:pt x="314" y="585"/>
                  </a:lnTo>
                  <a:lnTo>
                    <a:pt x="311" y="585"/>
                  </a:lnTo>
                  <a:lnTo>
                    <a:pt x="309" y="584"/>
                  </a:lnTo>
                  <a:lnTo>
                    <a:pt x="302" y="580"/>
                  </a:lnTo>
                  <a:lnTo>
                    <a:pt x="297" y="577"/>
                  </a:lnTo>
                  <a:lnTo>
                    <a:pt x="292" y="577"/>
                  </a:lnTo>
                  <a:lnTo>
                    <a:pt x="290" y="574"/>
                  </a:lnTo>
                  <a:lnTo>
                    <a:pt x="274" y="572"/>
                  </a:lnTo>
                  <a:lnTo>
                    <a:pt x="269" y="572"/>
                  </a:lnTo>
                  <a:lnTo>
                    <a:pt x="255" y="562"/>
                  </a:lnTo>
                  <a:lnTo>
                    <a:pt x="249" y="561"/>
                  </a:lnTo>
                  <a:lnTo>
                    <a:pt x="245" y="560"/>
                  </a:lnTo>
                  <a:lnTo>
                    <a:pt x="239" y="556"/>
                  </a:lnTo>
                  <a:lnTo>
                    <a:pt x="238" y="556"/>
                  </a:lnTo>
                  <a:lnTo>
                    <a:pt x="239" y="553"/>
                  </a:lnTo>
                  <a:lnTo>
                    <a:pt x="237" y="552"/>
                  </a:lnTo>
                  <a:lnTo>
                    <a:pt x="237" y="551"/>
                  </a:lnTo>
                  <a:lnTo>
                    <a:pt x="237" y="549"/>
                  </a:lnTo>
                  <a:lnTo>
                    <a:pt x="234" y="549"/>
                  </a:lnTo>
                  <a:lnTo>
                    <a:pt x="227" y="542"/>
                  </a:lnTo>
                  <a:lnTo>
                    <a:pt x="219" y="537"/>
                  </a:lnTo>
                  <a:lnTo>
                    <a:pt x="204" y="535"/>
                  </a:lnTo>
                  <a:lnTo>
                    <a:pt x="201" y="536"/>
                  </a:lnTo>
                  <a:lnTo>
                    <a:pt x="198" y="534"/>
                  </a:lnTo>
                  <a:lnTo>
                    <a:pt x="193" y="535"/>
                  </a:lnTo>
                  <a:lnTo>
                    <a:pt x="190" y="536"/>
                  </a:lnTo>
                  <a:lnTo>
                    <a:pt x="182" y="536"/>
                  </a:lnTo>
                  <a:lnTo>
                    <a:pt x="173" y="534"/>
                  </a:lnTo>
                  <a:lnTo>
                    <a:pt x="171" y="533"/>
                  </a:lnTo>
                  <a:lnTo>
                    <a:pt x="165" y="530"/>
                  </a:lnTo>
                  <a:lnTo>
                    <a:pt x="161" y="533"/>
                  </a:lnTo>
                  <a:lnTo>
                    <a:pt x="158" y="531"/>
                  </a:lnTo>
                  <a:lnTo>
                    <a:pt x="148" y="529"/>
                  </a:lnTo>
                  <a:lnTo>
                    <a:pt x="145" y="529"/>
                  </a:lnTo>
                  <a:lnTo>
                    <a:pt x="139" y="530"/>
                  </a:lnTo>
                  <a:lnTo>
                    <a:pt x="129" y="529"/>
                  </a:lnTo>
                  <a:lnTo>
                    <a:pt x="124" y="529"/>
                  </a:lnTo>
                  <a:lnTo>
                    <a:pt x="121" y="523"/>
                  </a:lnTo>
                  <a:lnTo>
                    <a:pt x="111" y="514"/>
                  </a:lnTo>
                  <a:lnTo>
                    <a:pt x="108" y="511"/>
                  </a:lnTo>
                  <a:lnTo>
                    <a:pt x="103" y="507"/>
                  </a:lnTo>
                  <a:lnTo>
                    <a:pt x="98" y="503"/>
                  </a:lnTo>
                  <a:lnTo>
                    <a:pt x="97" y="502"/>
                  </a:lnTo>
                  <a:lnTo>
                    <a:pt x="94" y="501"/>
                  </a:lnTo>
                  <a:lnTo>
                    <a:pt x="92" y="499"/>
                  </a:lnTo>
                  <a:lnTo>
                    <a:pt x="88" y="496"/>
                  </a:lnTo>
                  <a:lnTo>
                    <a:pt x="80" y="491"/>
                  </a:lnTo>
                  <a:lnTo>
                    <a:pt x="79" y="488"/>
                  </a:lnTo>
                  <a:lnTo>
                    <a:pt x="65" y="482"/>
                  </a:lnTo>
                  <a:lnTo>
                    <a:pt x="60" y="477"/>
                  </a:lnTo>
                  <a:lnTo>
                    <a:pt x="56" y="477"/>
                  </a:lnTo>
                  <a:lnTo>
                    <a:pt x="49" y="474"/>
                  </a:lnTo>
                  <a:lnTo>
                    <a:pt x="41" y="473"/>
                  </a:lnTo>
                  <a:lnTo>
                    <a:pt x="35" y="470"/>
                  </a:lnTo>
                  <a:lnTo>
                    <a:pt x="29" y="470"/>
                  </a:lnTo>
                  <a:lnTo>
                    <a:pt x="22" y="466"/>
                  </a:lnTo>
                  <a:lnTo>
                    <a:pt x="9" y="462"/>
                  </a:lnTo>
                  <a:lnTo>
                    <a:pt x="6" y="459"/>
                  </a:lnTo>
                  <a:lnTo>
                    <a:pt x="7" y="458"/>
                  </a:lnTo>
                  <a:lnTo>
                    <a:pt x="0" y="447"/>
                  </a:lnTo>
                </a:path>
              </a:pathLst>
            </a:custGeom>
            <a:solidFill>
              <a:srgbClr val="FFB41D"/>
            </a:solidFill>
            <a:ln w="12700" cap="rnd" cmpd="sng">
              <a:solidFill>
                <a:srgbClr val="F79646">
                  <a:lumMod val="75000"/>
                </a:srgb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en-US" sz="1200" kern="0" dirty="0">
                <a:solidFill>
                  <a:sysClr val="windowText" lastClr="000000"/>
                </a:solidFill>
                <a:cs typeface="Arial" pitchFamily="34" charset="0"/>
              </a:endParaRPr>
            </a:p>
          </p:txBody>
        </p:sp>
        <p:sp>
          <p:nvSpPr>
            <p:cNvPr id="82" name="Freeform 37" descr="25%"/>
            <p:cNvSpPr>
              <a:spLocks/>
            </p:cNvSpPr>
            <p:nvPr/>
          </p:nvSpPr>
          <p:spPr bwMode="auto">
            <a:xfrm>
              <a:off x="6847151" y="4418013"/>
              <a:ext cx="536575" cy="1039812"/>
            </a:xfrm>
            <a:custGeom>
              <a:avLst/>
              <a:gdLst/>
              <a:ahLst/>
              <a:cxnLst>
                <a:cxn ang="0">
                  <a:pos x="18" y="740"/>
                </a:cxn>
                <a:cxn ang="0">
                  <a:pos x="38" y="736"/>
                </a:cxn>
                <a:cxn ang="0">
                  <a:pos x="50" y="747"/>
                </a:cxn>
                <a:cxn ang="0">
                  <a:pos x="65" y="740"/>
                </a:cxn>
                <a:cxn ang="0">
                  <a:pos x="73" y="721"/>
                </a:cxn>
                <a:cxn ang="0">
                  <a:pos x="85" y="701"/>
                </a:cxn>
                <a:cxn ang="0">
                  <a:pos x="94" y="669"/>
                </a:cxn>
                <a:cxn ang="0">
                  <a:pos x="109" y="628"/>
                </a:cxn>
                <a:cxn ang="0">
                  <a:pos x="123" y="628"/>
                </a:cxn>
                <a:cxn ang="0">
                  <a:pos x="141" y="619"/>
                </a:cxn>
                <a:cxn ang="0">
                  <a:pos x="150" y="593"/>
                </a:cxn>
                <a:cxn ang="0">
                  <a:pos x="159" y="578"/>
                </a:cxn>
                <a:cxn ang="0">
                  <a:pos x="162" y="561"/>
                </a:cxn>
                <a:cxn ang="0">
                  <a:pos x="170" y="552"/>
                </a:cxn>
                <a:cxn ang="0">
                  <a:pos x="176" y="574"/>
                </a:cxn>
                <a:cxn ang="0">
                  <a:pos x="173" y="597"/>
                </a:cxn>
                <a:cxn ang="0">
                  <a:pos x="171" y="611"/>
                </a:cxn>
                <a:cxn ang="0">
                  <a:pos x="171" y="625"/>
                </a:cxn>
                <a:cxn ang="0">
                  <a:pos x="189" y="639"/>
                </a:cxn>
                <a:cxn ang="0">
                  <a:pos x="197" y="647"/>
                </a:cxn>
                <a:cxn ang="0">
                  <a:pos x="197" y="658"/>
                </a:cxn>
                <a:cxn ang="0">
                  <a:pos x="199" y="671"/>
                </a:cxn>
                <a:cxn ang="0">
                  <a:pos x="203" y="672"/>
                </a:cxn>
                <a:cxn ang="0">
                  <a:pos x="208" y="681"/>
                </a:cxn>
                <a:cxn ang="0">
                  <a:pos x="212" y="643"/>
                </a:cxn>
                <a:cxn ang="0">
                  <a:pos x="219" y="608"/>
                </a:cxn>
                <a:cxn ang="0">
                  <a:pos x="226" y="565"/>
                </a:cxn>
                <a:cxn ang="0">
                  <a:pos x="232" y="517"/>
                </a:cxn>
                <a:cxn ang="0">
                  <a:pos x="236" y="501"/>
                </a:cxn>
                <a:cxn ang="0">
                  <a:pos x="249" y="450"/>
                </a:cxn>
                <a:cxn ang="0">
                  <a:pos x="242" y="450"/>
                </a:cxn>
                <a:cxn ang="0">
                  <a:pos x="219" y="471"/>
                </a:cxn>
                <a:cxn ang="0">
                  <a:pos x="219" y="460"/>
                </a:cxn>
                <a:cxn ang="0">
                  <a:pos x="220" y="444"/>
                </a:cxn>
                <a:cxn ang="0">
                  <a:pos x="234" y="440"/>
                </a:cxn>
                <a:cxn ang="0">
                  <a:pos x="252" y="403"/>
                </a:cxn>
                <a:cxn ang="0">
                  <a:pos x="246" y="393"/>
                </a:cxn>
                <a:cxn ang="0">
                  <a:pos x="242" y="399"/>
                </a:cxn>
                <a:cxn ang="0">
                  <a:pos x="228" y="409"/>
                </a:cxn>
                <a:cxn ang="0">
                  <a:pos x="215" y="407"/>
                </a:cxn>
                <a:cxn ang="0">
                  <a:pos x="216" y="396"/>
                </a:cxn>
                <a:cxn ang="0">
                  <a:pos x="230" y="360"/>
                </a:cxn>
                <a:cxn ang="0">
                  <a:pos x="241" y="355"/>
                </a:cxn>
                <a:cxn ang="0">
                  <a:pos x="240" y="327"/>
                </a:cxn>
                <a:cxn ang="0">
                  <a:pos x="248" y="266"/>
                </a:cxn>
                <a:cxn ang="0">
                  <a:pos x="265" y="223"/>
                </a:cxn>
                <a:cxn ang="0">
                  <a:pos x="292" y="185"/>
                </a:cxn>
                <a:cxn ang="0">
                  <a:pos x="311" y="152"/>
                </a:cxn>
                <a:cxn ang="0">
                  <a:pos x="319" y="116"/>
                </a:cxn>
                <a:cxn ang="0">
                  <a:pos x="326" y="105"/>
                </a:cxn>
                <a:cxn ang="0">
                  <a:pos x="319" y="78"/>
                </a:cxn>
                <a:cxn ang="0">
                  <a:pos x="319" y="43"/>
                </a:cxn>
                <a:cxn ang="0">
                  <a:pos x="309" y="31"/>
                </a:cxn>
                <a:cxn ang="0">
                  <a:pos x="301" y="25"/>
                </a:cxn>
                <a:cxn ang="0">
                  <a:pos x="286" y="6"/>
                </a:cxn>
                <a:cxn ang="0">
                  <a:pos x="256" y="12"/>
                </a:cxn>
                <a:cxn ang="0">
                  <a:pos x="234" y="12"/>
                </a:cxn>
                <a:cxn ang="0">
                  <a:pos x="224" y="24"/>
                </a:cxn>
                <a:cxn ang="0">
                  <a:pos x="212" y="29"/>
                </a:cxn>
              </a:cxnLst>
              <a:rect l="0" t="0" r="r" b="b"/>
              <a:pathLst>
                <a:path w="331" h="757">
                  <a:moveTo>
                    <a:pt x="0" y="489"/>
                  </a:moveTo>
                  <a:lnTo>
                    <a:pt x="2" y="541"/>
                  </a:lnTo>
                  <a:lnTo>
                    <a:pt x="15" y="745"/>
                  </a:lnTo>
                  <a:lnTo>
                    <a:pt x="17" y="743"/>
                  </a:lnTo>
                  <a:lnTo>
                    <a:pt x="18" y="740"/>
                  </a:lnTo>
                  <a:lnTo>
                    <a:pt x="21" y="740"/>
                  </a:lnTo>
                  <a:lnTo>
                    <a:pt x="23" y="736"/>
                  </a:lnTo>
                  <a:lnTo>
                    <a:pt x="31" y="732"/>
                  </a:lnTo>
                  <a:lnTo>
                    <a:pt x="32" y="732"/>
                  </a:lnTo>
                  <a:lnTo>
                    <a:pt x="38" y="736"/>
                  </a:lnTo>
                  <a:lnTo>
                    <a:pt x="40" y="741"/>
                  </a:lnTo>
                  <a:lnTo>
                    <a:pt x="41" y="740"/>
                  </a:lnTo>
                  <a:lnTo>
                    <a:pt x="42" y="741"/>
                  </a:lnTo>
                  <a:lnTo>
                    <a:pt x="46" y="740"/>
                  </a:lnTo>
                  <a:lnTo>
                    <a:pt x="50" y="747"/>
                  </a:lnTo>
                  <a:lnTo>
                    <a:pt x="55" y="748"/>
                  </a:lnTo>
                  <a:lnTo>
                    <a:pt x="61" y="756"/>
                  </a:lnTo>
                  <a:lnTo>
                    <a:pt x="59" y="745"/>
                  </a:lnTo>
                  <a:lnTo>
                    <a:pt x="62" y="742"/>
                  </a:lnTo>
                  <a:lnTo>
                    <a:pt x="65" y="740"/>
                  </a:lnTo>
                  <a:lnTo>
                    <a:pt x="67" y="736"/>
                  </a:lnTo>
                  <a:lnTo>
                    <a:pt x="70" y="732"/>
                  </a:lnTo>
                  <a:lnTo>
                    <a:pt x="70" y="730"/>
                  </a:lnTo>
                  <a:lnTo>
                    <a:pt x="71" y="726"/>
                  </a:lnTo>
                  <a:lnTo>
                    <a:pt x="73" y="721"/>
                  </a:lnTo>
                  <a:lnTo>
                    <a:pt x="74" y="719"/>
                  </a:lnTo>
                  <a:lnTo>
                    <a:pt x="80" y="715"/>
                  </a:lnTo>
                  <a:lnTo>
                    <a:pt x="82" y="713"/>
                  </a:lnTo>
                  <a:lnTo>
                    <a:pt x="82" y="707"/>
                  </a:lnTo>
                  <a:lnTo>
                    <a:pt x="85" y="701"/>
                  </a:lnTo>
                  <a:lnTo>
                    <a:pt x="86" y="693"/>
                  </a:lnTo>
                  <a:lnTo>
                    <a:pt x="89" y="685"/>
                  </a:lnTo>
                  <a:lnTo>
                    <a:pt x="91" y="683"/>
                  </a:lnTo>
                  <a:lnTo>
                    <a:pt x="93" y="681"/>
                  </a:lnTo>
                  <a:lnTo>
                    <a:pt x="94" y="669"/>
                  </a:lnTo>
                  <a:lnTo>
                    <a:pt x="100" y="658"/>
                  </a:lnTo>
                  <a:lnTo>
                    <a:pt x="100" y="654"/>
                  </a:lnTo>
                  <a:lnTo>
                    <a:pt x="102" y="647"/>
                  </a:lnTo>
                  <a:lnTo>
                    <a:pt x="104" y="636"/>
                  </a:lnTo>
                  <a:lnTo>
                    <a:pt x="109" y="628"/>
                  </a:lnTo>
                  <a:lnTo>
                    <a:pt x="112" y="628"/>
                  </a:lnTo>
                  <a:lnTo>
                    <a:pt x="112" y="630"/>
                  </a:lnTo>
                  <a:lnTo>
                    <a:pt x="114" y="631"/>
                  </a:lnTo>
                  <a:lnTo>
                    <a:pt x="121" y="626"/>
                  </a:lnTo>
                  <a:lnTo>
                    <a:pt x="123" y="628"/>
                  </a:lnTo>
                  <a:lnTo>
                    <a:pt x="130" y="627"/>
                  </a:lnTo>
                  <a:lnTo>
                    <a:pt x="134" y="627"/>
                  </a:lnTo>
                  <a:lnTo>
                    <a:pt x="138" y="627"/>
                  </a:lnTo>
                  <a:lnTo>
                    <a:pt x="141" y="621"/>
                  </a:lnTo>
                  <a:lnTo>
                    <a:pt x="141" y="619"/>
                  </a:lnTo>
                  <a:lnTo>
                    <a:pt x="146" y="606"/>
                  </a:lnTo>
                  <a:lnTo>
                    <a:pt x="146" y="604"/>
                  </a:lnTo>
                  <a:lnTo>
                    <a:pt x="147" y="602"/>
                  </a:lnTo>
                  <a:lnTo>
                    <a:pt x="149" y="597"/>
                  </a:lnTo>
                  <a:lnTo>
                    <a:pt x="150" y="593"/>
                  </a:lnTo>
                  <a:lnTo>
                    <a:pt x="152" y="588"/>
                  </a:lnTo>
                  <a:lnTo>
                    <a:pt x="156" y="586"/>
                  </a:lnTo>
                  <a:lnTo>
                    <a:pt x="157" y="581"/>
                  </a:lnTo>
                  <a:lnTo>
                    <a:pt x="158" y="581"/>
                  </a:lnTo>
                  <a:lnTo>
                    <a:pt x="159" y="578"/>
                  </a:lnTo>
                  <a:lnTo>
                    <a:pt x="158" y="577"/>
                  </a:lnTo>
                  <a:lnTo>
                    <a:pt x="160" y="572"/>
                  </a:lnTo>
                  <a:lnTo>
                    <a:pt x="159" y="570"/>
                  </a:lnTo>
                  <a:lnTo>
                    <a:pt x="162" y="563"/>
                  </a:lnTo>
                  <a:lnTo>
                    <a:pt x="162" y="561"/>
                  </a:lnTo>
                  <a:lnTo>
                    <a:pt x="162" y="559"/>
                  </a:lnTo>
                  <a:lnTo>
                    <a:pt x="165" y="555"/>
                  </a:lnTo>
                  <a:lnTo>
                    <a:pt x="165" y="550"/>
                  </a:lnTo>
                  <a:lnTo>
                    <a:pt x="168" y="550"/>
                  </a:lnTo>
                  <a:lnTo>
                    <a:pt x="170" y="552"/>
                  </a:lnTo>
                  <a:lnTo>
                    <a:pt x="171" y="558"/>
                  </a:lnTo>
                  <a:lnTo>
                    <a:pt x="173" y="559"/>
                  </a:lnTo>
                  <a:lnTo>
                    <a:pt x="174" y="564"/>
                  </a:lnTo>
                  <a:lnTo>
                    <a:pt x="175" y="567"/>
                  </a:lnTo>
                  <a:lnTo>
                    <a:pt x="176" y="574"/>
                  </a:lnTo>
                  <a:lnTo>
                    <a:pt x="175" y="578"/>
                  </a:lnTo>
                  <a:lnTo>
                    <a:pt x="175" y="581"/>
                  </a:lnTo>
                  <a:lnTo>
                    <a:pt x="176" y="582"/>
                  </a:lnTo>
                  <a:lnTo>
                    <a:pt x="175" y="593"/>
                  </a:lnTo>
                  <a:lnTo>
                    <a:pt x="173" y="597"/>
                  </a:lnTo>
                  <a:lnTo>
                    <a:pt x="171" y="603"/>
                  </a:lnTo>
                  <a:lnTo>
                    <a:pt x="171" y="604"/>
                  </a:lnTo>
                  <a:lnTo>
                    <a:pt x="171" y="606"/>
                  </a:lnTo>
                  <a:lnTo>
                    <a:pt x="171" y="610"/>
                  </a:lnTo>
                  <a:lnTo>
                    <a:pt x="171" y="611"/>
                  </a:lnTo>
                  <a:lnTo>
                    <a:pt x="167" y="615"/>
                  </a:lnTo>
                  <a:lnTo>
                    <a:pt x="167" y="617"/>
                  </a:lnTo>
                  <a:lnTo>
                    <a:pt x="168" y="619"/>
                  </a:lnTo>
                  <a:lnTo>
                    <a:pt x="168" y="624"/>
                  </a:lnTo>
                  <a:lnTo>
                    <a:pt x="171" y="625"/>
                  </a:lnTo>
                  <a:lnTo>
                    <a:pt x="183" y="630"/>
                  </a:lnTo>
                  <a:lnTo>
                    <a:pt x="189" y="630"/>
                  </a:lnTo>
                  <a:lnTo>
                    <a:pt x="190" y="632"/>
                  </a:lnTo>
                  <a:lnTo>
                    <a:pt x="189" y="637"/>
                  </a:lnTo>
                  <a:lnTo>
                    <a:pt x="189" y="639"/>
                  </a:lnTo>
                  <a:lnTo>
                    <a:pt x="191" y="641"/>
                  </a:lnTo>
                  <a:lnTo>
                    <a:pt x="193" y="641"/>
                  </a:lnTo>
                  <a:lnTo>
                    <a:pt x="194" y="641"/>
                  </a:lnTo>
                  <a:lnTo>
                    <a:pt x="196" y="643"/>
                  </a:lnTo>
                  <a:lnTo>
                    <a:pt x="197" y="647"/>
                  </a:lnTo>
                  <a:lnTo>
                    <a:pt x="198" y="648"/>
                  </a:lnTo>
                  <a:lnTo>
                    <a:pt x="199" y="652"/>
                  </a:lnTo>
                  <a:lnTo>
                    <a:pt x="198" y="658"/>
                  </a:lnTo>
                  <a:lnTo>
                    <a:pt x="197" y="657"/>
                  </a:lnTo>
                  <a:lnTo>
                    <a:pt x="197" y="658"/>
                  </a:lnTo>
                  <a:lnTo>
                    <a:pt x="197" y="661"/>
                  </a:lnTo>
                  <a:lnTo>
                    <a:pt x="198" y="663"/>
                  </a:lnTo>
                  <a:lnTo>
                    <a:pt x="200" y="661"/>
                  </a:lnTo>
                  <a:lnTo>
                    <a:pt x="201" y="669"/>
                  </a:lnTo>
                  <a:lnTo>
                    <a:pt x="199" y="671"/>
                  </a:lnTo>
                  <a:lnTo>
                    <a:pt x="200" y="674"/>
                  </a:lnTo>
                  <a:lnTo>
                    <a:pt x="202" y="676"/>
                  </a:lnTo>
                  <a:lnTo>
                    <a:pt x="202" y="675"/>
                  </a:lnTo>
                  <a:lnTo>
                    <a:pt x="203" y="674"/>
                  </a:lnTo>
                  <a:lnTo>
                    <a:pt x="203" y="672"/>
                  </a:lnTo>
                  <a:lnTo>
                    <a:pt x="205" y="670"/>
                  </a:lnTo>
                  <a:lnTo>
                    <a:pt x="204" y="676"/>
                  </a:lnTo>
                  <a:lnTo>
                    <a:pt x="205" y="677"/>
                  </a:lnTo>
                  <a:lnTo>
                    <a:pt x="207" y="681"/>
                  </a:lnTo>
                  <a:lnTo>
                    <a:pt x="208" y="681"/>
                  </a:lnTo>
                  <a:lnTo>
                    <a:pt x="208" y="672"/>
                  </a:lnTo>
                  <a:lnTo>
                    <a:pt x="208" y="658"/>
                  </a:lnTo>
                  <a:lnTo>
                    <a:pt x="210" y="650"/>
                  </a:lnTo>
                  <a:lnTo>
                    <a:pt x="211" y="648"/>
                  </a:lnTo>
                  <a:lnTo>
                    <a:pt x="212" y="643"/>
                  </a:lnTo>
                  <a:lnTo>
                    <a:pt x="217" y="633"/>
                  </a:lnTo>
                  <a:lnTo>
                    <a:pt x="217" y="627"/>
                  </a:lnTo>
                  <a:lnTo>
                    <a:pt x="217" y="626"/>
                  </a:lnTo>
                  <a:lnTo>
                    <a:pt x="217" y="614"/>
                  </a:lnTo>
                  <a:lnTo>
                    <a:pt x="219" y="608"/>
                  </a:lnTo>
                  <a:lnTo>
                    <a:pt x="218" y="594"/>
                  </a:lnTo>
                  <a:lnTo>
                    <a:pt x="219" y="581"/>
                  </a:lnTo>
                  <a:lnTo>
                    <a:pt x="220" y="574"/>
                  </a:lnTo>
                  <a:lnTo>
                    <a:pt x="224" y="570"/>
                  </a:lnTo>
                  <a:lnTo>
                    <a:pt x="226" y="565"/>
                  </a:lnTo>
                  <a:lnTo>
                    <a:pt x="227" y="559"/>
                  </a:lnTo>
                  <a:lnTo>
                    <a:pt x="228" y="549"/>
                  </a:lnTo>
                  <a:lnTo>
                    <a:pt x="230" y="544"/>
                  </a:lnTo>
                  <a:lnTo>
                    <a:pt x="230" y="528"/>
                  </a:lnTo>
                  <a:lnTo>
                    <a:pt x="232" y="517"/>
                  </a:lnTo>
                  <a:lnTo>
                    <a:pt x="232" y="515"/>
                  </a:lnTo>
                  <a:lnTo>
                    <a:pt x="234" y="510"/>
                  </a:lnTo>
                  <a:lnTo>
                    <a:pt x="234" y="509"/>
                  </a:lnTo>
                  <a:lnTo>
                    <a:pt x="235" y="506"/>
                  </a:lnTo>
                  <a:lnTo>
                    <a:pt x="236" y="501"/>
                  </a:lnTo>
                  <a:lnTo>
                    <a:pt x="237" y="495"/>
                  </a:lnTo>
                  <a:lnTo>
                    <a:pt x="237" y="488"/>
                  </a:lnTo>
                  <a:lnTo>
                    <a:pt x="239" y="471"/>
                  </a:lnTo>
                  <a:lnTo>
                    <a:pt x="249" y="454"/>
                  </a:lnTo>
                  <a:lnTo>
                    <a:pt x="249" y="450"/>
                  </a:lnTo>
                  <a:lnTo>
                    <a:pt x="248" y="450"/>
                  </a:lnTo>
                  <a:lnTo>
                    <a:pt x="247" y="454"/>
                  </a:lnTo>
                  <a:lnTo>
                    <a:pt x="244" y="455"/>
                  </a:lnTo>
                  <a:lnTo>
                    <a:pt x="243" y="451"/>
                  </a:lnTo>
                  <a:lnTo>
                    <a:pt x="242" y="450"/>
                  </a:lnTo>
                  <a:lnTo>
                    <a:pt x="239" y="453"/>
                  </a:lnTo>
                  <a:lnTo>
                    <a:pt x="236" y="454"/>
                  </a:lnTo>
                  <a:lnTo>
                    <a:pt x="226" y="467"/>
                  </a:lnTo>
                  <a:lnTo>
                    <a:pt x="222" y="472"/>
                  </a:lnTo>
                  <a:lnTo>
                    <a:pt x="219" y="471"/>
                  </a:lnTo>
                  <a:lnTo>
                    <a:pt x="219" y="470"/>
                  </a:lnTo>
                  <a:lnTo>
                    <a:pt x="219" y="466"/>
                  </a:lnTo>
                  <a:lnTo>
                    <a:pt x="220" y="462"/>
                  </a:lnTo>
                  <a:lnTo>
                    <a:pt x="220" y="460"/>
                  </a:lnTo>
                  <a:lnTo>
                    <a:pt x="219" y="460"/>
                  </a:lnTo>
                  <a:lnTo>
                    <a:pt x="219" y="459"/>
                  </a:lnTo>
                  <a:lnTo>
                    <a:pt x="220" y="456"/>
                  </a:lnTo>
                  <a:lnTo>
                    <a:pt x="220" y="450"/>
                  </a:lnTo>
                  <a:lnTo>
                    <a:pt x="219" y="449"/>
                  </a:lnTo>
                  <a:lnTo>
                    <a:pt x="220" y="444"/>
                  </a:lnTo>
                  <a:lnTo>
                    <a:pt x="222" y="442"/>
                  </a:lnTo>
                  <a:lnTo>
                    <a:pt x="225" y="440"/>
                  </a:lnTo>
                  <a:lnTo>
                    <a:pt x="229" y="437"/>
                  </a:lnTo>
                  <a:lnTo>
                    <a:pt x="231" y="439"/>
                  </a:lnTo>
                  <a:lnTo>
                    <a:pt x="234" y="440"/>
                  </a:lnTo>
                  <a:lnTo>
                    <a:pt x="237" y="438"/>
                  </a:lnTo>
                  <a:lnTo>
                    <a:pt x="242" y="429"/>
                  </a:lnTo>
                  <a:lnTo>
                    <a:pt x="248" y="425"/>
                  </a:lnTo>
                  <a:lnTo>
                    <a:pt x="249" y="423"/>
                  </a:lnTo>
                  <a:lnTo>
                    <a:pt x="252" y="403"/>
                  </a:lnTo>
                  <a:lnTo>
                    <a:pt x="252" y="399"/>
                  </a:lnTo>
                  <a:lnTo>
                    <a:pt x="249" y="395"/>
                  </a:lnTo>
                  <a:lnTo>
                    <a:pt x="247" y="392"/>
                  </a:lnTo>
                  <a:lnTo>
                    <a:pt x="246" y="392"/>
                  </a:lnTo>
                  <a:lnTo>
                    <a:pt x="246" y="393"/>
                  </a:lnTo>
                  <a:lnTo>
                    <a:pt x="248" y="395"/>
                  </a:lnTo>
                  <a:lnTo>
                    <a:pt x="248" y="396"/>
                  </a:lnTo>
                  <a:lnTo>
                    <a:pt x="245" y="396"/>
                  </a:lnTo>
                  <a:lnTo>
                    <a:pt x="245" y="399"/>
                  </a:lnTo>
                  <a:lnTo>
                    <a:pt x="242" y="399"/>
                  </a:lnTo>
                  <a:lnTo>
                    <a:pt x="240" y="401"/>
                  </a:lnTo>
                  <a:lnTo>
                    <a:pt x="235" y="401"/>
                  </a:lnTo>
                  <a:lnTo>
                    <a:pt x="233" y="404"/>
                  </a:lnTo>
                  <a:lnTo>
                    <a:pt x="232" y="404"/>
                  </a:lnTo>
                  <a:lnTo>
                    <a:pt x="228" y="409"/>
                  </a:lnTo>
                  <a:lnTo>
                    <a:pt x="225" y="410"/>
                  </a:lnTo>
                  <a:lnTo>
                    <a:pt x="222" y="411"/>
                  </a:lnTo>
                  <a:lnTo>
                    <a:pt x="217" y="410"/>
                  </a:lnTo>
                  <a:lnTo>
                    <a:pt x="217" y="407"/>
                  </a:lnTo>
                  <a:lnTo>
                    <a:pt x="215" y="407"/>
                  </a:lnTo>
                  <a:lnTo>
                    <a:pt x="213" y="410"/>
                  </a:lnTo>
                  <a:lnTo>
                    <a:pt x="211" y="409"/>
                  </a:lnTo>
                  <a:lnTo>
                    <a:pt x="210" y="406"/>
                  </a:lnTo>
                  <a:lnTo>
                    <a:pt x="214" y="399"/>
                  </a:lnTo>
                  <a:lnTo>
                    <a:pt x="216" y="396"/>
                  </a:lnTo>
                  <a:lnTo>
                    <a:pt x="217" y="384"/>
                  </a:lnTo>
                  <a:lnTo>
                    <a:pt x="220" y="377"/>
                  </a:lnTo>
                  <a:lnTo>
                    <a:pt x="225" y="362"/>
                  </a:lnTo>
                  <a:lnTo>
                    <a:pt x="227" y="359"/>
                  </a:lnTo>
                  <a:lnTo>
                    <a:pt x="230" y="360"/>
                  </a:lnTo>
                  <a:lnTo>
                    <a:pt x="235" y="359"/>
                  </a:lnTo>
                  <a:lnTo>
                    <a:pt x="239" y="356"/>
                  </a:lnTo>
                  <a:lnTo>
                    <a:pt x="240" y="362"/>
                  </a:lnTo>
                  <a:lnTo>
                    <a:pt x="241" y="362"/>
                  </a:lnTo>
                  <a:lnTo>
                    <a:pt x="241" y="355"/>
                  </a:lnTo>
                  <a:lnTo>
                    <a:pt x="245" y="350"/>
                  </a:lnTo>
                  <a:lnTo>
                    <a:pt x="246" y="341"/>
                  </a:lnTo>
                  <a:lnTo>
                    <a:pt x="245" y="330"/>
                  </a:lnTo>
                  <a:lnTo>
                    <a:pt x="242" y="332"/>
                  </a:lnTo>
                  <a:lnTo>
                    <a:pt x="240" y="327"/>
                  </a:lnTo>
                  <a:lnTo>
                    <a:pt x="238" y="316"/>
                  </a:lnTo>
                  <a:lnTo>
                    <a:pt x="237" y="296"/>
                  </a:lnTo>
                  <a:lnTo>
                    <a:pt x="242" y="274"/>
                  </a:lnTo>
                  <a:lnTo>
                    <a:pt x="246" y="266"/>
                  </a:lnTo>
                  <a:lnTo>
                    <a:pt x="248" y="266"/>
                  </a:lnTo>
                  <a:lnTo>
                    <a:pt x="248" y="262"/>
                  </a:lnTo>
                  <a:lnTo>
                    <a:pt x="249" y="262"/>
                  </a:lnTo>
                  <a:lnTo>
                    <a:pt x="251" y="254"/>
                  </a:lnTo>
                  <a:lnTo>
                    <a:pt x="261" y="229"/>
                  </a:lnTo>
                  <a:lnTo>
                    <a:pt x="265" y="223"/>
                  </a:lnTo>
                  <a:lnTo>
                    <a:pt x="266" y="223"/>
                  </a:lnTo>
                  <a:lnTo>
                    <a:pt x="266" y="222"/>
                  </a:lnTo>
                  <a:lnTo>
                    <a:pt x="278" y="205"/>
                  </a:lnTo>
                  <a:lnTo>
                    <a:pt x="279" y="205"/>
                  </a:lnTo>
                  <a:lnTo>
                    <a:pt x="292" y="185"/>
                  </a:lnTo>
                  <a:lnTo>
                    <a:pt x="295" y="178"/>
                  </a:lnTo>
                  <a:lnTo>
                    <a:pt x="301" y="173"/>
                  </a:lnTo>
                  <a:lnTo>
                    <a:pt x="302" y="168"/>
                  </a:lnTo>
                  <a:lnTo>
                    <a:pt x="307" y="157"/>
                  </a:lnTo>
                  <a:lnTo>
                    <a:pt x="311" y="152"/>
                  </a:lnTo>
                  <a:lnTo>
                    <a:pt x="314" y="146"/>
                  </a:lnTo>
                  <a:lnTo>
                    <a:pt x="314" y="140"/>
                  </a:lnTo>
                  <a:lnTo>
                    <a:pt x="316" y="135"/>
                  </a:lnTo>
                  <a:lnTo>
                    <a:pt x="317" y="134"/>
                  </a:lnTo>
                  <a:lnTo>
                    <a:pt x="319" y="116"/>
                  </a:lnTo>
                  <a:lnTo>
                    <a:pt x="321" y="111"/>
                  </a:lnTo>
                  <a:lnTo>
                    <a:pt x="322" y="108"/>
                  </a:lnTo>
                  <a:lnTo>
                    <a:pt x="325" y="108"/>
                  </a:lnTo>
                  <a:lnTo>
                    <a:pt x="326" y="108"/>
                  </a:lnTo>
                  <a:lnTo>
                    <a:pt x="326" y="105"/>
                  </a:lnTo>
                  <a:lnTo>
                    <a:pt x="328" y="94"/>
                  </a:lnTo>
                  <a:lnTo>
                    <a:pt x="330" y="85"/>
                  </a:lnTo>
                  <a:lnTo>
                    <a:pt x="322" y="85"/>
                  </a:lnTo>
                  <a:lnTo>
                    <a:pt x="321" y="84"/>
                  </a:lnTo>
                  <a:lnTo>
                    <a:pt x="319" y="78"/>
                  </a:lnTo>
                  <a:lnTo>
                    <a:pt x="319" y="67"/>
                  </a:lnTo>
                  <a:lnTo>
                    <a:pt x="316" y="59"/>
                  </a:lnTo>
                  <a:lnTo>
                    <a:pt x="316" y="53"/>
                  </a:lnTo>
                  <a:lnTo>
                    <a:pt x="318" y="47"/>
                  </a:lnTo>
                  <a:lnTo>
                    <a:pt x="319" y="43"/>
                  </a:lnTo>
                  <a:lnTo>
                    <a:pt x="317" y="36"/>
                  </a:lnTo>
                  <a:lnTo>
                    <a:pt x="315" y="31"/>
                  </a:lnTo>
                  <a:lnTo>
                    <a:pt x="313" y="31"/>
                  </a:lnTo>
                  <a:lnTo>
                    <a:pt x="312" y="31"/>
                  </a:lnTo>
                  <a:lnTo>
                    <a:pt x="309" y="31"/>
                  </a:lnTo>
                  <a:lnTo>
                    <a:pt x="307" y="28"/>
                  </a:lnTo>
                  <a:lnTo>
                    <a:pt x="305" y="30"/>
                  </a:lnTo>
                  <a:lnTo>
                    <a:pt x="302" y="30"/>
                  </a:lnTo>
                  <a:lnTo>
                    <a:pt x="300" y="26"/>
                  </a:lnTo>
                  <a:lnTo>
                    <a:pt x="301" y="25"/>
                  </a:lnTo>
                  <a:lnTo>
                    <a:pt x="299" y="23"/>
                  </a:lnTo>
                  <a:lnTo>
                    <a:pt x="297" y="23"/>
                  </a:lnTo>
                  <a:lnTo>
                    <a:pt x="296" y="20"/>
                  </a:lnTo>
                  <a:lnTo>
                    <a:pt x="294" y="19"/>
                  </a:lnTo>
                  <a:lnTo>
                    <a:pt x="286" y="6"/>
                  </a:lnTo>
                  <a:lnTo>
                    <a:pt x="284" y="4"/>
                  </a:lnTo>
                  <a:lnTo>
                    <a:pt x="271" y="0"/>
                  </a:lnTo>
                  <a:lnTo>
                    <a:pt x="270" y="0"/>
                  </a:lnTo>
                  <a:lnTo>
                    <a:pt x="265" y="6"/>
                  </a:lnTo>
                  <a:lnTo>
                    <a:pt x="256" y="12"/>
                  </a:lnTo>
                  <a:lnTo>
                    <a:pt x="250" y="15"/>
                  </a:lnTo>
                  <a:lnTo>
                    <a:pt x="245" y="15"/>
                  </a:lnTo>
                  <a:lnTo>
                    <a:pt x="239" y="14"/>
                  </a:lnTo>
                  <a:lnTo>
                    <a:pt x="236" y="12"/>
                  </a:lnTo>
                  <a:lnTo>
                    <a:pt x="234" y="12"/>
                  </a:lnTo>
                  <a:lnTo>
                    <a:pt x="231" y="17"/>
                  </a:lnTo>
                  <a:lnTo>
                    <a:pt x="228" y="21"/>
                  </a:lnTo>
                  <a:lnTo>
                    <a:pt x="227" y="20"/>
                  </a:lnTo>
                  <a:lnTo>
                    <a:pt x="226" y="21"/>
                  </a:lnTo>
                  <a:lnTo>
                    <a:pt x="224" y="24"/>
                  </a:lnTo>
                  <a:lnTo>
                    <a:pt x="220" y="25"/>
                  </a:lnTo>
                  <a:lnTo>
                    <a:pt x="219" y="29"/>
                  </a:lnTo>
                  <a:lnTo>
                    <a:pt x="217" y="29"/>
                  </a:lnTo>
                  <a:lnTo>
                    <a:pt x="217" y="28"/>
                  </a:lnTo>
                  <a:lnTo>
                    <a:pt x="212" y="29"/>
                  </a:lnTo>
                  <a:lnTo>
                    <a:pt x="218" y="98"/>
                  </a:lnTo>
                  <a:lnTo>
                    <a:pt x="206" y="159"/>
                  </a:lnTo>
                  <a:lnTo>
                    <a:pt x="164" y="227"/>
                  </a:lnTo>
                  <a:lnTo>
                    <a:pt x="0" y="489"/>
                  </a:lnTo>
                </a:path>
              </a:pathLst>
            </a:custGeom>
            <a:solidFill>
              <a:srgbClr val="FFB41D"/>
            </a:solidFill>
            <a:ln w="6350" cap="rnd" cmpd="sng">
              <a:solidFill>
                <a:srgbClr val="F79646">
                  <a:lumMod val="75000"/>
                </a:srgb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en-US" sz="1200" kern="0" dirty="0">
                <a:solidFill>
                  <a:sysClr val="windowText" lastClr="000000"/>
                </a:solidFill>
                <a:cs typeface="Arial" pitchFamily="34" charset="0"/>
              </a:endParaRPr>
            </a:p>
          </p:txBody>
        </p:sp>
        <p:sp>
          <p:nvSpPr>
            <p:cNvPr id="83" name="Freeform 38" descr="25%"/>
            <p:cNvSpPr>
              <a:spLocks/>
            </p:cNvSpPr>
            <p:nvPr/>
          </p:nvSpPr>
          <p:spPr bwMode="auto">
            <a:xfrm>
              <a:off x="5674922" y="5303838"/>
              <a:ext cx="771525" cy="387350"/>
            </a:xfrm>
            <a:custGeom>
              <a:avLst/>
              <a:gdLst/>
              <a:ahLst/>
              <a:cxnLst>
                <a:cxn ang="0">
                  <a:pos x="0" y="125"/>
                </a:cxn>
                <a:cxn ang="0">
                  <a:pos x="5" y="143"/>
                </a:cxn>
                <a:cxn ang="0">
                  <a:pos x="5" y="173"/>
                </a:cxn>
                <a:cxn ang="0">
                  <a:pos x="10" y="178"/>
                </a:cxn>
                <a:cxn ang="0">
                  <a:pos x="23" y="190"/>
                </a:cxn>
                <a:cxn ang="0">
                  <a:pos x="39" y="208"/>
                </a:cxn>
                <a:cxn ang="0">
                  <a:pos x="50" y="212"/>
                </a:cxn>
                <a:cxn ang="0">
                  <a:pos x="59" y="232"/>
                </a:cxn>
                <a:cxn ang="0">
                  <a:pos x="69" y="272"/>
                </a:cxn>
                <a:cxn ang="0">
                  <a:pos x="90" y="233"/>
                </a:cxn>
                <a:cxn ang="0">
                  <a:pos x="96" y="227"/>
                </a:cxn>
                <a:cxn ang="0">
                  <a:pos x="106" y="212"/>
                </a:cxn>
                <a:cxn ang="0">
                  <a:pos x="121" y="150"/>
                </a:cxn>
                <a:cxn ang="0">
                  <a:pos x="143" y="154"/>
                </a:cxn>
                <a:cxn ang="0">
                  <a:pos x="159" y="183"/>
                </a:cxn>
                <a:cxn ang="0">
                  <a:pos x="161" y="215"/>
                </a:cxn>
                <a:cxn ang="0">
                  <a:pos x="183" y="240"/>
                </a:cxn>
                <a:cxn ang="0">
                  <a:pos x="204" y="261"/>
                </a:cxn>
                <a:cxn ang="0">
                  <a:pos x="235" y="227"/>
                </a:cxn>
                <a:cxn ang="0">
                  <a:pos x="261" y="184"/>
                </a:cxn>
                <a:cxn ang="0">
                  <a:pos x="277" y="172"/>
                </a:cxn>
                <a:cxn ang="0">
                  <a:pos x="293" y="166"/>
                </a:cxn>
                <a:cxn ang="0">
                  <a:pos x="301" y="150"/>
                </a:cxn>
                <a:cxn ang="0">
                  <a:pos x="315" y="149"/>
                </a:cxn>
                <a:cxn ang="0">
                  <a:pos x="319" y="155"/>
                </a:cxn>
                <a:cxn ang="0">
                  <a:pos x="329" y="161"/>
                </a:cxn>
                <a:cxn ang="0">
                  <a:pos x="343" y="158"/>
                </a:cxn>
                <a:cxn ang="0">
                  <a:pos x="349" y="187"/>
                </a:cxn>
                <a:cxn ang="0">
                  <a:pos x="366" y="193"/>
                </a:cxn>
                <a:cxn ang="0">
                  <a:pos x="367" y="221"/>
                </a:cxn>
                <a:cxn ang="0">
                  <a:pos x="387" y="233"/>
                </a:cxn>
                <a:cxn ang="0">
                  <a:pos x="397" y="243"/>
                </a:cxn>
                <a:cxn ang="0">
                  <a:pos x="413" y="250"/>
                </a:cxn>
                <a:cxn ang="0">
                  <a:pos x="409" y="262"/>
                </a:cxn>
                <a:cxn ang="0">
                  <a:pos x="470" y="148"/>
                </a:cxn>
                <a:cxn ang="0">
                  <a:pos x="413" y="104"/>
                </a:cxn>
                <a:cxn ang="0">
                  <a:pos x="387" y="97"/>
                </a:cxn>
                <a:cxn ang="0">
                  <a:pos x="377" y="130"/>
                </a:cxn>
                <a:cxn ang="0">
                  <a:pos x="364" y="136"/>
                </a:cxn>
                <a:cxn ang="0">
                  <a:pos x="328" y="131"/>
                </a:cxn>
                <a:cxn ang="0">
                  <a:pos x="314" y="115"/>
                </a:cxn>
                <a:cxn ang="0">
                  <a:pos x="305" y="110"/>
                </a:cxn>
                <a:cxn ang="0">
                  <a:pos x="293" y="108"/>
                </a:cxn>
                <a:cxn ang="0">
                  <a:pos x="284" y="85"/>
                </a:cxn>
                <a:cxn ang="0">
                  <a:pos x="258" y="29"/>
                </a:cxn>
                <a:cxn ang="0">
                  <a:pos x="240" y="1"/>
                </a:cxn>
                <a:cxn ang="0">
                  <a:pos x="210" y="10"/>
                </a:cxn>
                <a:cxn ang="0">
                  <a:pos x="208" y="17"/>
                </a:cxn>
                <a:cxn ang="0">
                  <a:pos x="196" y="32"/>
                </a:cxn>
                <a:cxn ang="0">
                  <a:pos x="166" y="47"/>
                </a:cxn>
                <a:cxn ang="0">
                  <a:pos x="150" y="47"/>
                </a:cxn>
                <a:cxn ang="0">
                  <a:pos x="123" y="48"/>
                </a:cxn>
                <a:cxn ang="0">
                  <a:pos x="93" y="51"/>
                </a:cxn>
                <a:cxn ang="0">
                  <a:pos x="50" y="71"/>
                </a:cxn>
                <a:cxn ang="0">
                  <a:pos x="2" y="97"/>
                </a:cxn>
              </a:cxnLst>
              <a:rect l="0" t="0" r="r" b="b"/>
              <a:pathLst>
                <a:path w="476" h="282">
                  <a:moveTo>
                    <a:pt x="1" y="98"/>
                  </a:moveTo>
                  <a:lnTo>
                    <a:pt x="0" y="120"/>
                  </a:lnTo>
                  <a:lnTo>
                    <a:pt x="0" y="125"/>
                  </a:lnTo>
                  <a:lnTo>
                    <a:pt x="3" y="132"/>
                  </a:lnTo>
                  <a:lnTo>
                    <a:pt x="3" y="139"/>
                  </a:lnTo>
                  <a:lnTo>
                    <a:pt x="5" y="143"/>
                  </a:lnTo>
                  <a:lnTo>
                    <a:pt x="8" y="144"/>
                  </a:lnTo>
                  <a:lnTo>
                    <a:pt x="4" y="152"/>
                  </a:lnTo>
                  <a:lnTo>
                    <a:pt x="5" y="173"/>
                  </a:lnTo>
                  <a:lnTo>
                    <a:pt x="7" y="176"/>
                  </a:lnTo>
                  <a:lnTo>
                    <a:pt x="10" y="176"/>
                  </a:lnTo>
                  <a:lnTo>
                    <a:pt x="10" y="178"/>
                  </a:lnTo>
                  <a:lnTo>
                    <a:pt x="14" y="173"/>
                  </a:lnTo>
                  <a:lnTo>
                    <a:pt x="17" y="175"/>
                  </a:lnTo>
                  <a:lnTo>
                    <a:pt x="23" y="190"/>
                  </a:lnTo>
                  <a:lnTo>
                    <a:pt x="28" y="193"/>
                  </a:lnTo>
                  <a:lnTo>
                    <a:pt x="34" y="203"/>
                  </a:lnTo>
                  <a:lnTo>
                    <a:pt x="39" y="208"/>
                  </a:lnTo>
                  <a:lnTo>
                    <a:pt x="43" y="206"/>
                  </a:lnTo>
                  <a:lnTo>
                    <a:pt x="46" y="210"/>
                  </a:lnTo>
                  <a:lnTo>
                    <a:pt x="50" y="212"/>
                  </a:lnTo>
                  <a:lnTo>
                    <a:pt x="54" y="221"/>
                  </a:lnTo>
                  <a:lnTo>
                    <a:pt x="56" y="222"/>
                  </a:lnTo>
                  <a:lnTo>
                    <a:pt x="59" y="232"/>
                  </a:lnTo>
                  <a:lnTo>
                    <a:pt x="62" y="235"/>
                  </a:lnTo>
                  <a:lnTo>
                    <a:pt x="67" y="239"/>
                  </a:lnTo>
                  <a:lnTo>
                    <a:pt x="69" y="272"/>
                  </a:lnTo>
                  <a:lnTo>
                    <a:pt x="73" y="279"/>
                  </a:lnTo>
                  <a:lnTo>
                    <a:pt x="76" y="281"/>
                  </a:lnTo>
                  <a:lnTo>
                    <a:pt x="90" y="233"/>
                  </a:lnTo>
                  <a:lnTo>
                    <a:pt x="93" y="233"/>
                  </a:lnTo>
                  <a:lnTo>
                    <a:pt x="96" y="231"/>
                  </a:lnTo>
                  <a:lnTo>
                    <a:pt x="96" y="227"/>
                  </a:lnTo>
                  <a:lnTo>
                    <a:pt x="99" y="223"/>
                  </a:lnTo>
                  <a:lnTo>
                    <a:pt x="100" y="221"/>
                  </a:lnTo>
                  <a:lnTo>
                    <a:pt x="106" y="212"/>
                  </a:lnTo>
                  <a:lnTo>
                    <a:pt x="109" y="169"/>
                  </a:lnTo>
                  <a:lnTo>
                    <a:pt x="117" y="152"/>
                  </a:lnTo>
                  <a:lnTo>
                    <a:pt x="121" y="150"/>
                  </a:lnTo>
                  <a:lnTo>
                    <a:pt x="124" y="150"/>
                  </a:lnTo>
                  <a:lnTo>
                    <a:pt x="138" y="152"/>
                  </a:lnTo>
                  <a:lnTo>
                    <a:pt x="143" y="154"/>
                  </a:lnTo>
                  <a:lnTo>
                    <a:pt x="152" y="167"/>
                  </a:lnTo>
                  <a:lnTo>
                    <a:pt x="158" y="172"/>
                  </a:lnTo>
                  <a:lnTo>
                    <a:pt x="159" y="183"/>
                  </a:lnTo>
                  <a:lnTo>
                    <a:pt x="158" y="195"/>
                  </a:lnTo>
                  <a:lnTo>
                    <a:pt x="158" y="210"/>
                  </a:lnTo>
                  <a:lnTo>
                    <a:pt x="161" y="215"/>
                  </a:lnTo>
                  <a:lnTo>
                    <a:pt x="165" y="237"/>
                  </a:lnTo>
                  <a:lnTo>
                    <a:pt x="169" y="240"/>
                  </a:lnTo>
                  <a:lnTo>
                    <a:pt x="183" y="240"/>
                  </a:lnTo>
                  <a:lnTo>
                    <a:pt x="191" y="244"/>
                  </a:lnTo>
                  <a:lnTo>
                    <a:pt x="200" y="260"/>
                  </a:lnTo>
                  <a:lnTo>
                    <a:pt x="204" y="261"/>
                  </a:lnTo>
                  <a:lnTo>
                    <a:pt x="213" y="262"/>
                  </a:lnTo>
                  <a:lnTo>
                    <a:pt x="214" y="261"/>
                  </a:lnTo>
                  <a:lnTo>
                    <a:pt x="235" y="227"/>
                  </a:lnTo>
                  <a:lnTo>
                    <a:pt x="258" y="194"/>
                  </a:lnTo>
                  <a:lnTo>
                    <a:pt x="260" y="188"/>
                  </a:lnTo>
                  <a:lnTo>
                    <a:pt x="261" y="184"/>
                  </a:lnTo>
                  <a:lnTo>
                    <a:pt x="264" y="183"/>
                  </a:lnTo>
                  <a:lnTo>
                    <a:pt x="269" y="180"/>
                  </a:lnTo>
                  <a:lnTo>
                    <a:pt x="277" y="172"/>
                  </a:lnTo>
                  <a:lnTo>
                    <a:pt x="282" y="170"/>
                  </a:lnTo>
                  <a:lnTo>
                    <a:pt x="285" y="166"/>
                  </a:lnTo>
                  <a:lnTo>
                    <a:pt x="293" y="166"/>
                  </a:lnTo>
                  <a:lnTo>
                    <a:pt x="295" y="169"/>
                  </a:lnTo>
                  <a:lnTo>
                    <a:pt x="298" y="165"/>
                  </a:lnTo>
                  <a:lnTo>
                    <a:pt x="301" y="150"/>
                  </a:lnTo>
                  <a:lnTo>
                    <a:pt x="303" y="150"/>
                  </a:lnTo>
                  <a:lnTo>
                    <a:pt x="314" y="145"/>
                  </a:lnTo>
                  <a:lnTo>
                    <a:pt x="315" y="149"/>
                  </a:lnTo>
                  <a:lnTo>
                    <a:pt x="316" y="154"/>
                  </a:lnTo>
                  <a:lnTo>
                    <a:pt x="317" y="155"/>
                  </a:lnTo>
                  <a:lnTo>
                    <a:pt x="319" y="155"/>
                  </a:lnTo>
                  <a:lnTo>
                    <a:pt x="322" y="153"/>
                  </a:lnTo>
                  <a:lnTo>
                    <a:pt x="329" y="158"/>
                  </a:lnTo>
                  <a:lnTo>
                    <a:pt x="329" y="161"/>
                  </a:lnTo>
                  <a:lnTo>
                    <a:pt x="334" y="161"/>
                  </a:lnTo>
                  <a:lnTo>
                    <a:pt x="339" y="158"/>
                  </a:lnTo>
                  <a:lnTo>
                    <a:pt x="343" y="158"/>
                  </a:lnTo>
                  <a:lnTo>
                    <a:pt x="344" y="161"/>
                  </a:lnTo>
                  <a:lnTo>
                    <a:pt x="346" y="172"/>
                  </a:lnTo>
                  <a:lnTo>
                    <a:pt x="349" y="187"/>
                  </a:lnTo>
                  <a:lnTo>
                    <a:pt x="352" y="188"/>
                  </a:lnTo>
                  <a:lnTo>
                    <a:pt x="361" y="188"/>
                  </a:lnTo>
                  <a:lnTo>
                    <a:pt x="366" y="193"/>
                  </a:lnTo>
                  <a:lnTo>
                    <a:pt x="372" y="205"/>
                  </a:lnTo>
                  <a:lnTo>
                    <a:pt x="371" y="211"/>
                  </a:lnTo>
                  <a:lnTo>
                    <a:pt x="367" y="221"/>
                  </a:lnTo>
                  <a:lnTo>
                    <a:pt x="367" y="229"/>
                  </a:lnTo>
                  <a:lnTo>
                    <a:pt x="371" y="232"/>
                  </a:lnTo>
                  <a:lnTo>
                    <a:pt x="387" y="233"/>
                  </a:lnTo>
                  <a:lnTo>
                    <a:pt x="395" y="237"/>
                  </a:lnTo>
                  <a:lnTo>
                    <a:pt x="395" y="243"/>
                  </a:lnTo>
                  <a:lnTo>
                    <a:pt x="397" y="243"/>
                  </a:lnTo>
                  <a:lnTo>
                    <a:pt x="407" y="243"/>
                  </a:lnTo>
                  <a:lnTo>
                    <a:pt x="409" y="249"/>
                  </a:lnTo>
                  <a:lnTo>
                    <a:pt x="413" y="250"/>
                  </a:lnTo>
                  <a:lnTo>
                    <a:pt x="412" y="255"/>
                  </a:lnTo>
                  <a:lnTo>
                    <a:pt x="410" y="256"/>
                  </a:lnTo>
                  <a:lnTo>
                    <a:pt x="409" y="262"/>
                  </a:lnTo>
                  <a:lnTo>
                    <a:pt x="475" y="256"/>
                  </a:lnTo>
                  <a:lnTo>
                    <a:pt x="472" y="148"/>
                  </a:lnTo>
                  <a:lnTo>
                    <a:pt x="470" y="148"/>
                  </a:lnTo>
                  <a:lnTo>
                    <a:pt x="467" y="121"/>
                  </a:lnTo>
                  <a:lnTo>
                    <a:pt x="440" y="121"/>
                  </a:lnTo>
                  <a:lnTo>
                    <a:pt x="413" y="104"/>
                  </a:lnTo>
                  <a:lnTo>
                    <a:pt x="406" y="104"/>
                  </a:lnTo>
                  <a:lnTo>
                    <a:pt x="399" y="99"/>
                  </a:lnTo>
                  <a:lnTo>
                    <a:pt x="387" y="97"/>
                  </a:lnTo>
                  <a:lnTo>
                    <a:pt x="381" y="99"/>
                  </a:lnTo>
                  <a:lnTo>
                    <a:pt x="375" y="109"/>
                  </a:lnTo>
                  <a:lnTo>
                    <a:pt x="377" y="130"/>
                  </a:lnTo>
                  <a:lnTo>
                    <a:pt x="368" y="131"/>
                  </a:lnTo>
                  <a:lnTo>
                    <a:pt x="369" y="137"/>
                  </a:lnTo>
                  <a:lnTo>
                    <a:pt x="364" y="136"/>
                  </a:lnTo>
                  <a:lnTo>
                    <a:pt x="331" y="137"/>
                  </a:lnTo>
                  <a:lnTo>
                    <a:pt x="329" y="135"/>
                  </a:lnTo>
                  <a:lnTo>
                    <a:pt x="328" y="131"/>
                  </a:lnTo>
                  <a:lnTo>
                    <a:pt x="318" y="121"/>
                  </a:lnTo>
                  <a:lnTo>
                    <a:pt x="316" y="115"/>
                  </a:lnTo>
                  <a:lnTo>
                    <a:pt x="314" y="115"/>
                  </a:lnTo>
                  <a:lnTo>
                    <a:pt x="311" y="115"/>
                  </a:lnTo>
                  <a:lnTo>
                    <a:pt x="306" y="115"/>
                  </a:lnTo>
                  <a:lnTo>
                    <a:pt x="305" y="110"/>
                  </a:lnTo>
                  <a:lnTo>
                    <a:pt x="303" y="109"/>
                  </a:lnTo>
                  <a:lnTo>
                    <a:pt x="298" y="109"/>
                  </a:lnTo>
                  <a:lnTo>
                    <a:pt x="293" y="108"/>
                  </a:lnTo>
                  <a:lnTo>
                    <a:pt x="291" y="97"/>
                  </a:lnTo>
                  <a:lnTo>
                    <a:pt x="285" y="97"/>
                  </a:lnTo>
                  <a:lnTo>
                    <a:pt x="284" y="85"/>
                  </a:lnTo>
                  <a:lnTo>
                    <a:pt x="284" y="65"/>
                  </a:lnTo>
                  <a:lnTo>
                    <a:pt x="282" y="36"/>
                  </a:lnTo>
                  <a:lnTo>
                    <a:pt x="258" y="29"/>
                  </a:lnTo>
                  <a:lnTo>
                    <a:pt x="242" y="0"/>
                  </a:lnTo>
                  <a:lnTo>
                    <a:pt x="241" y="1"/>
                  </a:lnTo>
                  <a:lnTo>
                    <a:pt x="240" y="1"/>
                  </a:lnTo>
                  <a:lnTo>
                    <a:pt x="224" y="9"/>
                  </a:lnTo>
                  <a:lnTo>
                    <a:pt x="216" y="12"/>
                  </a:lnTo>
                  <a:lnTo>
                    <a:pt x="210" y="10"/>
                  </a:lnTo>
                  <a:lnTo>
                    <a:pt x="211" y="10"/>
                  </a:lnTo>
                  <a:lnTo>
                    <a:pt x="207" y="13"/>
                  </a:lnTo>
                  <a:lnTo>
                    <a:pt x="208" y="17"/>
                  </a:lnTo>
                  <a:lnTo>
                    <a:pt x="206" y="19"/>
                  </a:lnTo>
                  <a:lnTo>
                    <a:pt x="205" y="23"/>
                  </a:lnTo>
                  <a:lnTo>
                    <a:pt x="196" y="32"/>
                  </a:lnTo>
                  <a:lnTo>
                    <a:pt x="184" y="40"/>
                  </a:lnTo>
                  <a:lnTo>
                    <a:pt x="173" y="46"/>
                  </a:lnTo>
                  <a:lnTo>
                    <a:pt x="166" y="47"/>
                  </a:lnTo>
                  <a:lnTo>
                    <a:pt x="152" y="47"/>
                  </a:lnTo>
                  <a:lnTo>
                    <a:pt x="151" y="48"/>
                  </a:lnTo>
                  <a:lnTo>
                    <a:pt x="150" y="47"/>
                  </a:lnTo>
                  <a:lnTo>
                    <a:pt x="145" y="47"/>
                  </a:lnTo>
                  <a:lnTo>
                    <a:pt x="142" y="47"/>
                  </a:lnTo>
                  <a:lnTo>
                    <a:pt x="123" y="48"/>
                  </a:lnTo>
                  <a:lnTo>
                    <a:pt x="104" y="48"/>
                  </a:lnTo>
                  <a:lnTo>
                    <a:pt x="103" y="48"/>
                  </a:lnTo>
                  <a:lnTo>
                    <a:pt x="93" y="51"/>
                  </a:lnTo>
                  <a:lnTo>
                    <a:pt x="75" y="58"/>
                  </a:lnTo>
                  <a:lnTo>
                    <a:pt x="54" y="70"/>
                  </a:lnTo>
                  <a:lnTo>
                    <a:pt x="50" y="71"/>
                  </a:lnTo>
                  <a:lnTo>
                    <a:pt x="40" y="79"/>
                  </a:lnTo>
                  <a:lnTo>
                    <a:pt x="38" y="79"/>
                  </a:lnTo>
                  <a:lnTo>
                    <a:pt x="2" y="97"/>
                  </a:lnTo>
                  <a:lnTo>
                    <a:pt x="1" y="98"/>
                  </a:lnTo>
                </a:path>
              </a:pathLst>
            </a:custGeom>
            <a:solidFill>
              <a:srgbClr val="FFB41D"/>
            </a:solidFill>
            <a:ln w="6350" cap="rnd" cmpd="sng">
              <a:solidFill>
                <a:srgbClr val="F79646">
                  <a:lumMod val="75000"/>
                </a:srgb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en-US" sz="1200" kern="0" dirty="0">
                <a:solidFill>
                  <a:sysClr val="windowText" lastClr="000000"/>
                </a:solidFill>
                <a:cs typeface="Arial" pitchFamily="34" charset="0"/>
              </a:endParaRPr>
            </a:p>
          </p:txBody>
        </p:sp>
        <p:sp>
          <p:nvSpPr>
            <p:cNvPr id="84" name="Freeform 39" descr="25%"/>
            <p:cNvSpPr>
              <a:spLocks/>
            </p:cNvSpPr>
            <p:nvPr/>
          </p:nvSpPr>
          <p:spPr bwMode="auto">
            <a:xfrm>
              <a:off x="4140464" y="4551363"/>
              <a:ext cx="363537" cy="438150"/>
            </a:xfrm>
            <a:custGeom>
              <a:avLst/>
              <a:gdLst/>
              <a:ahLst/>
              <a:cxnLst>
                <a:cxn ang="0">
                  <a:pos x="1" y="155"/>
                </a:cxn>
                <a:cxn ang="0">
                  <a:pos x="5" y="140"/>
                </a:cxn>
                <a:cxn ang="0">
                  <a:pos x="11" y="139"/>
                </a:cxn>
                <a:cxn ang="0">
                  <a:pos x="19" y="144"/>
                </a:cxn>
                <a:cxn ang="0">
                  <a:pos x="31" y="141"/>
                </a:cxn>
                <a:cxn ang="0">
                  <a:pos x="35" y="127"/>
                </a:cxn>
                <a:cxn ang="0">
                  <a:pos x="39" y="125"/>
                </a:cxn>
                <a:cxn ang="0">
                  <a:pos x="53" y="132"/>
                </a:cxn>
                <a:cxn ang="0">
                  <a:pos x="57" y="136"/>
                </a:cxn>
                <a:cxn ang="0">
                  <a:pos x="64" y="133"/>
                </a:cxn>
                <a:cxn ang="0">
                  <a:pos x="66" y="122"/>
                </a:cxn>
                <a:cxn ang="0">
                  <a:pos x="75" y="91"/>
                </a:cxn>
                <a:cxn ang="0">
                  <a:pos x="85" y="84"/>
                </a:cxn>
                <a:cxn ang="0">
                  <a:pos x="92" y="90"/>
                </a:cxn>
                <a:cxn ang="0">
                  <a:pos x="108" y="90"/>
                </a:cxn>
                <a:cxn ang="0">
                  <a:pos x="117" y="79"/>
                </a:cxn>
                <a:cxn ang="0">
                  <a:pos x="109" y="68"/>
                </a:cxn>
                <a:cxn ang="0">
                  <a:pos x="107" y="51"/>
                </a:cxn>
                <a:cxn ang="0">
                  <a:pos x="104" y="37"/>
                </a:cxn>
                <a:cxn ang="0">
                  <a:pos x="108" y="28"/>
                </a:cxn>
                <a:cxn ang="0">
                  <a:pos x="113" y="18"/>
                </a:cxn>
                <a:cxn ang="0">
                  <a:pos x="133" y="31"/>
                </a:cxn>
                <a:cxn ang="0">
                  <a:pos x="149" y="36"/>
                </a:cxn>
                <a:cxn ang="0">
                  <a:pos x="152" y="34"/>
                </a:cxn>
                <a:cxn ang="0">
                  <a:pos x="158" y="40"/>
                </a:cxn>
                <a:cxn ang="0">
                  <a:pos x="165" y="35"/>
                </a:cxn>
                <a:cxn ang="0">
                  <a:pos x="165" y="19"/>
                </a:cxn>
                <a:cxn ang="0">
                  <a:pos x="172" y="3"/>
                </a:cxn>
                <a:cxn ang="0">
                  <a:pos x="185" y="0"/>
                </a:cxn>
                <a:cxn ang="0">
                  <a:pos x="186" y="4"/>
                </a:cxn>
                <a:cxn ang="0">
                  <a:pos x="196" y="15"/>
                </a:cxn>
                <a:cxn ang="0">
                  <a:pos x="206" y="42"/>
                </a:cxn>
                <a:cxn ang="0">
                  <a:pos x="221" y="81"/>
                </a:cxn>
                <a:cxn ang="0">
                  <a:pos x="213" y="83"/>
                </a:cxn>
                <a:cxn ang="0">
                  <a:pos x="203" y="92"/>
                </a:cxn>
                <a:cxn ang="0">
                  <a:pos x="189" y="95"/>
                </a:cxn>
                <a:cxn ang="0">
                  <a:pos x="181" y="89"/>
                </a:cxn>
                <a:cxn ang="0">
                  <a:pos x="168" y="127"/>
                </a:cxn>
                <a:cxn ang="0">
                  <a:pos x="157" y="150"/>
                </a:cxn>
                <a:cxn ang="0">
                  <a:pos x="150" y="162"/>
                </a:cxn>
                <a:cxn ang="0">
                  <a:pos x="148" y="180"/>
                </a:cxn>
                <a:cxn ang="0">
                  <a:pos x="127" y="193"/>
                </a:cxn>
                <a:cxn ang="0">
                  <a:pos x="113" y="198"/>
                </a:cxn>
                <a:cxn ang="0">
                  <a:pos x="104" y="238"/>
                </a:cxn>
                <a:cxn ang="0">
                  <a:pos x="93" y="253"/>
                </a:cxn>
                <a:cxn ang="0">
                  <a:pos x="104" y="266"/>
                </a:cxn>
                <a:cxn ang="0">
                  <a:pos x="111" y="267"/>
                </a:cxn>
                <a:cxn ang="0">
                  <a:pos x="113" y="276"/>
                </a:cxn>
                <a:cxn ang="0">
                  <a:pos x="107" y="311"/>
                </a:cxn>
                <a:cxn ang="0">
                  <a:pos x="104" y="305"/>
                </a:cxn>
                <a:cxn ang="0">
                  <a:pos x="71" y="310"/>
                </a:cxn>
                <a:cxn ang="0">
                  <a:pos x="52" y="297"/>
                </a:cxn>
                <a:cxn ang="0">
                  <a:pos x="46" y="283"/>
                </a:cxn>
                <a:cxn ang="0">
                  <a:pos x="36" y="270"/>
                </a:cxn>
                <a:cxn ang="0">
                  <a:pos x="19" y="248"/>
                </a:cxn>
                <a:cxn ang="0">
                  <a:pos x="12" y="238"/>
                </a:cxn>
                <a:cxn ang="0">
                  <a:pos x="6" y="202"/>
                </a:cxn>
                <a:cxn ang="0">
                  <a:pos x="0" y="171"/>
                </a:cxn>
              </a:cxnLst>
              <a:rect l="0" t="0" r="r" b="b"/>
              <a:pathLst>
                <a:path w="224" h="320">
                  <a:moveTo>
                    <a:pt x="0" y="171"/>
                  </a:moveTo>
                  <a:lnTo>
                    <a:pt x="1" y="155"/>
                  </a:lnTo>
                  <a:lnTo>
                    <a:pt x="4" y="151"/>
                  </a:lnTo>
                  <a:lnTo>
                    <a:pt x="5" y="140"/>
                  </a:lnTo>
                  <a:lnTo>
                    <a:pt x="9" y="138"/>
                  </a:lnTo>
                  <a:lnTo>
                    <a:pt x="11" y="139"/>
                  </a:lnTo>
                  <a:lnTo>
                    <a:pt x="15" y="139"/>
                  </a:lnTo>
                  <a:lnTo>
                    <a:pt x="19" y="144"/>
                  </a:lnTo>
                  <a:lnTo>
                    <a:pt x="28" y="144"/>
                  </a:lnTo>
                  <a:lnTo>
                    <a:pt x="31" y="141"/>
                  </a:lnTo>
                  <a:lnTo>
                    <a:pt x="33" y="140"/>
                  </a:lnTo>
                  <a:lnTo>
                    <a:pt x="35" y="127"/>
                  </a:lnTo>
                  <a:lnTo>
                    <a:pt x="37" y="125"/>
                  </a:lnTo>
                  <a:lnTo>
                    <a:pt x="39" y="125"/>
                  </a:lnTo>
                  <a:lnTo>
                    <a:pt x="46" y="128"/>
                  </a:lnTo>
                  <a:lnTo>
                    <a:pt x="53" y="132"/>
                  </a:lnTo>
                  <a:lnTo>
                    <a:pt x="55" y="133"/>
                  </a:lnTo>
                  <a:lnTo>
                    <a:pt x="57" y="136"/>
                  </a:lnTo>
                  <a:lnTo>
                    <a:pt x="59" y="136"/>
                  </a:lnTo>
                  <a:lnTo>
                    <a:pt x="64" y="133"/>
                  </a:lnTo>
                  <a:lnTo>
                    <a:pt x="66" y="129"/>
                  </a:lnTo>
                  <a:lnTo>
                    <a:pt x="66" y="122"/>
                  </a:lnTo>
                  <a:lnTo>
                    <a:pt x="68" y="112"/>
                  </a:lnTo>
                  <a:lnTo>
                    <a:pt x="75" y="91"/>
                  </a:lnTo>
                  <a:lnTo>
                    <a:pt x="77" y="85"/>
                  </a:lnTo>
                  <a:lnTo>
                    <a:pt x="85" y="84"/>
                  </a:lnTo>
                  <a:lnTo>
                    <a:pt x="86" y="88"/>
                  </a:lnTo>
                  <a:lnTo>
                    <a:pt x="92" y="90"/>
                  </a:lnTo>
                  <a:lnTo>
                    <a:pt x="99" y="95"/>
                  </a:lnTo>
                  <a:lnTo>
                    <a:pt x="108" y="90"/>
                  </a:lnTo>
                  <a:lnTo>
                    <a:pt x="110" y="85"/>
                  </a:lnTo>
                  <a:lnTo>
                    <a:pt x="117" y="79"/>
                  </a:lnTo>
                  <a:lnTo>
                    <a:pt x="117" y="68"/>
                  </a:lnTo>
                  <a:lnTo>
                    <a:pt x="109" y="68"/>
                  </a:lnTo>
                  <a:lnTo>
                    <a:pt x="107" y="63"/>
                  </a:lnTo>
                  <a:lnTo>
                    <a:pt x="107" y="51"/>
                  </a:lnTo>
                  <a:lnTo>
                    <a:pt x="104" y="48"/>
                  </a:lnTo>
                  <a:lnTo>
                    <a:pt x="104" y="37"/>
                  </a:lnTo>
                  <a:lnTo>
                    <a:pt x="108" y="33"/>
                  </a:lnTo>
                  <a:lnTo>
                    <a:pt x="108" y="28"/>
                  </a:lnTo>
                  <a:lnTo>
                    <a:pt x="111" y="19"/>
                  </a:lnTo>
                  <a:lnTo>
                    <a:pt x="113" y="18"/>
                  </a:lnTo>
                  <a:lnTo>
                    <a:pt x="123" y="22"/>
                  </a:lnTo>
                  <a:lnTo>
                    <a:pt x="133" y="31"/>
                  </a:lnTo>
                  <a:lnTo>
                    <a:pt x="143" y="37"/>
                  </a:lnTo>
                  <a:lnTo>
                    <a:pt x="149" y="36"/>
                  </a:lnTo>
                  <a:lnTo>
                    <a:pt x="151" y="35"/>
                  </a:lnTo>
                  <a:lnTo>
                    <a:pt x="152" y="34"/>
                  </a:lnTo>
                  <a:lnTo>
                    <a:pt x="157" y="36"/>
                  </a:lnTo>
                  <a:lnTo>
                    <a:pt x="158" y="40"/>
                  </a:lnTo>
                  <a:lnTo>
                    <a:pt x="163" y="40"/>
                  </a:lnTo>
                  <a:lnTo>
                    <a:pt x="165" y="35"/>
                  </a:lnTo>
                  <a:lnTo>
                    <a:pt x="166" y="23"/>
                  </a:lnTo>
                  <a:lnTo>
                    <a:pt x="165" y="19"/>
                  </a:lnTo>
                  <a:lnTo>
                    <a:pt x="167" y="14"/>
                  </a:lnTo>
                  <a:lnTo>
                    <a:pt x="172" y="3"/>
                  </a:lnTo>
                  <a:lnTo>
                    <a:pt x="178" y="0"/>
                  </a:lnTo>
                  <a:lnTo>
                    <a:pt x="185" y="0"/>
                  </a:lnTo>
                  <a:lnTo>
                    <a:pt x="184" y="3"/>
                  </a:lnTo>
                  <a:lnTo>
                    <a:pt x="186" y="4"/>
                  </a:lnTo>
                  <a:lnTo>
                    <a:pt x="193" y="0"/>
                  </a:lnTo>
                  <a:lnTo>
                    <a:pt x="196" y="15"/>
                  </a:lnTo>
                  <a:lnTo>
                    <a:pt x="197" y="18"/>
                  </a:lnTo>
                  <a:lnTo>
                    <a:pt x="206" y="42"/>
                  </a:lnTo>
                  <a:lnTo>
                    <a:pt x="223" y="77"/>
                  </a:lnTo>
                  <a:lnTo>
                    <a:pt x="221" y="81"/>
                  </a:lnTo>
                  <a:lnTo>
                    <a:pt x="216" y="83"/>
                  </a:lnTo>
                  <a:lnTo>
                    <a:pt x="213" y="83"/>
                  </a:lnTo>
                  <a:lnTo>
                    <a:pt x="209" y="84"/>
                  </a:lnTo>
                  <a:lnTo>
                    <a:pt x="203" y="92"/>
                  </a:lnTo>
                  <a:lnTo>
                    <a:pt x="199" y="95"/>
                  </a:lnTo>
                  <a:lnTo>
                    <a:pt x="189" y="95"/>
                  </a:lnTo>
                  <a:lnTo>
                    <a:pt x="182" y="89"/>
                  </a:lnTo>
                  <a:lnTo>
                    <a:pt x="181" y="89"/>
                  </a:lnTo>
                  <a:lnTo>
                    <a:pt x="178" y="100"/>
                  </a:lnTo>
                  <a:lnTo>
                    <a:pt x="168" y="127"/>
                  </a:lnTo>
                  <a:lnTo>
                    <a:pt x="157" y="145"/>
                  </a:lnTo>
                  <a:lnTo>
                    <a:pt x="157" y="150"/>
                  </a:lnTo>
                  <a:lnTo>
                    <a:pt x="151" y="157"/>
                  </a:lnTo>
                  <a:lnTo>
                    <a:pt x="150" y="162"/>
                  </a:lnTo>
                  <a:lnTo>
                    <a:pt x="153" y="177"/>
                  </a:lnTo>
                  <a:lnTo>
                    <a:pt x="148" y="180"/>
                  </a:lnTo>
                  <a:lnTo>
                    <a:pt x="136" y="185"/>
                  </a:lnTo>
                  <a:lnTo>
                    <a:pt x="127" y="193"/>
                  </a:lnTo>
                  <a:lnTo>
                    <a:pt x="118" y="198"/>
                  </a:lnTo>
                  <a:lnTo>
                    <a:pt x="113" y="198"/>
                  </a:lnTo>
                  <a:lnTo>
                    <a:pt x="107" y="201"/>
                  </a:lnTo>
                  <a:lnTo>
                    <a:pt x="104" y="238"/>
                  </a:lnTo>
                  <a:lnTo>
                    <a:pt x="101" y="244"/>
                  </a:lnTo>
                  <a:lnTo>
                    <a:pt x="93" y="253"/>
                  </a:lnTo>
                  <a:lnTo>
                    <a:pt x="93" y="255"/>
                  </a:lnTo>
                  <a:lnTo>
                    <a:pt x="104" y="266"/>
                  </a:lnTo>
                  <a:lnTo>
                    <a:pt x="109" y="268"/>
                  </a:lnTo>
                  <a:lnTo>
                    <a:pt x="111" y="267"/>
                  </a:lnTo>
                  <a:lnTo>
                    <a:pt x="111" y="271"/>
                  </a:lnTo>
                  <a:lnTo>
                    <a:pt x="113" y="276"/>
                  </a:lnTo>
                  <a:lnTo>
                    <a:pt x="109" y="312"/>
                  </a:lnTo>
                  <a:lnTo>
                    <a:pt x="107" y="311"/>
                  </a:lnTo>
                  <a:lnTo>
                    <a:pt x="105" y="306"/>
                  </a:lnTo>
                  <a:lnTo>
                    <a:pt x="104" y="305"/>
                  </a:lnTo>
                  <a:lnTo>
                    <a:pt x="106" y="319"/>
                  </a:lnTo>
                  <a:lnTo>
                    <a:pt x="71" y="310"/>
                  </a:lnTo>
                  <a:lnTo>
                    <a:pt x="67" y="306"/>
                  </a:lnTo>
                  <a:lnTo>
                    <a:pt x="52" y="297"/>
                  </a:lnTo>
                  <a:lnTo>
                    <a:pt x="48" y="290"/>
                  </a:lnTo>
                  <a:lnTo>
                    <a:pt x="46" y="283"/>
                  </a:lnTo>
                  <a:lnTo>
                    <a:pt x="37" y="273"/>
                  </a:lnTo>
                  <a:lnTo>
                    <a:pt x="36" y="270"/>
                  </a:lnTo>
                  <a:lnTo>
                    <a:pt x="23" y="256"/>
                  </a:lnTo>
                  <a:lnTo>
                    <a:pt x="19" y="248"/>
                  </a:lnTo>
                  <a:lnTo>
                    <a:pt x="15" y="246"/>
                  </a:lnTo>
                  <a:lnTo>
                    <a:pt x="12" y="238"/>
                  </a:lnTo>
                  <a:lnTo>
                    <a:pt x="10" y="206"/>
                  </a:lnTo>
                  <a:lnTo>
                    <a:pt x="6" y="202"/>
                  </a:lnTo>
                  <a:lnTo>
                    <a:pt x="0" y="187"/>
                  </a:lnTo>
                  <a:lnTo>
                    <a:pt x="0" y="171"/>
                  </a:lnTo>
                </a:path>
              </a:pathLst>
            </a:custGeom>
            <a:solidFill>
              <a:srgbClr val="B6935A"/>
            </a:solidFill>
            <a:ln w="6350" cap="rnd" cmpd="sng">
              <a:solidFill>
                <a:srgbClr val="CCDDEA">
                  <a:lumMod val="25000"/>
                </a:srgb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en-US" sz="1200" kern="0" dirty="0">
                <a:solidFill>
                  <a:sysClr val="windowText" lastClr="000000"/>
                </a:solidFill>
                <a:cs typeface="Arial" pitchFamily="34" charset="0"/>
              </a:endParaRPr>
            </a:p>
          </p:txBody>
        </p:sp>
        <p:sp>
          <p:nvSpPr>
            <p:cNvPr id="85" name="Freeform 40" descr="25%"/>
            <p:cNvSpPr>
              <a:spLocks/>
            </p:cNvSpPr>
            <p:nvPr/>
          </p:nvSpPr>
          <p:spPr bwMode="auto">
            <a:xfrm>
              <a:off x="3794389" y="4498975"/>
              <a:ext cx="536575" cy="531813"/>
            </a:xfrm>
            <a:custGeom>
              <a:avLst/>
              <a:gdLst/>
              <a:ahLst/>
              <a:cxnLst>
                <a:cxn ang="0">
                  <a:pos x="17" y="248"/>
                </a:cxn>
                <a:cxn ang="0">
                  <a:pos x="16" y="224"/>
                </a:cxn>
                <a:cxn ang="0">
                  <a:pos x="4" y="194"/>
                </a:cxn>
                <a:cxn ang="0">
                  <a:pos x="23" y="155"/>
                </a:cxn>
                <a:cxn ang="0">
                  <a:pos x="42" y="129"/>
                </a:cxn>
                <a:cxn ang="0">
                  <a:pos x="47" y="109"/>
                </a:cxn>
                <a:cxn ang="0">
                  <a:pos x="60" y="104"/>
                </a:cxn>
                <a:cxn ang="0">
                  <a:pos x="69" y="67"/>
                </a:cxn>
                <a:cxn ang="0">
                  <a:pos x="69" y="39"/>
                </a:cxn>
                <a:cxn ang="0">
                  <a:pos x="80" y="23"/>
                </a:cxn>
                <a:cxn ang="0">
                  <a:pos x="88" y="0"/>
                </a:cxn>
                <a:cxn ang="0">
                  <a:pos x="102" y="6"/>
                </a:cxn>
                <a:cxn ang="0">
                  <a:pos x="127" y="20"/>
                </a:cxn>
                <a:cxn ang="0">
                  <a:pos x="158" y="41"/>
                </a:cxn>
                <a:cxn ang="0">
                  <a:pos x="181" y="60"/>
                </a:cxn>
                <a:cxn ang="0">
                  <a:pos x="199" y="71"/>
                </a:cxn>
                <a:cxn ang="0">
                  <a:pos x="213" y="51"/>
                </a:cxn>
                <a:cxn ang="0">
                  <a:pos x="240" y="41"/>
                </a:cxn>
                <a:cxn ang="0">
                  <a:pos x="255" y="42"/>
                </a:cxn>
                <a:cxn ang="0">
                  <a:pos x="289" y="71"/>
                </a:cxn>
                <a:cxn ang="0">
                  <a:pos x="312" y="74"/>
                </a:cxn>
                <a:cxn ang="0">
                  <a:pos x="319" y="90"/>
                </a:cxn>
                <a:cxn ang="0">
                  <a:pos x="330" y="107"/>
                </a:cxn>
                <a:cxn ang="0">
                  <a:pos x="320" y="129"/>
                </a:cxn>
                <a:cxn ang="0">
                  <a:pos x="298" y="127"/>
                </a:cxn>
                <a:cxn ang="0">
                  <a:pos x="287" y="131"/>
                </a:cxn>
                <a:cxn ang="0">
                  <a:pos x="278" y="169"/>
                </a:cxn>
                <a:cxn ang="0">
                  <a:pos x="269" y="176"/>
                </a:cxn>
                <a:cxn ang="0">
                  <a:pos x="257" y="167"/>
                </a:cxn>
                <a:cxn ang="0">
                  <a:pos x="247" y="166"/>
                </a:cxn>
                <a:cxn ang="0">
                  <a:pos x="240" y="183"/>
                </a:cxn>
                <a:cxn ang="0">
                  <a:pos x="223" y="178"/>
                </a:cxn>
                <a:cxn ang="0">
                  <a:pos x="216" y="191"/>
                </a:cxn>
                <a:cxn ang="0">
                  <a:pos x="212" y="226"/>
                </a:cxn>
                <a:cxn ang="0">
                  <a:pos x="224" y="278"/>
                </a:cxn>
                <a:cxn ang="0">
                  <a:pos x="235" y="296"/>
                </a:cxn>
                <a:cxn ang="0">
                  <a:pos x="257" y="323"/>
                </a:cxn>
                <a:cxn ang="0">
                  <a:pos x="261" y="343"/>
                </a:cxn>
                <a:cxn ang="0">
                  <a:pos x="257" y="352"/>
                </a:cxn>
                <a:cxn ang="0">
                  <a:pos x="246" y="377"/>
                </a:cxn>
                <a:cxn ang="0">
                  <a:pos x="226" y="384"/>
                </a:cxn>
                <a:cxn ang="0">
                  <a:pos x="215" y="384"/>
                </a:cxn>
                <a:cxn ang="0">
                  <a:pos x="196" y="383"/>
                </a:cxn>
                <a:cxn ang="0">
                  <a:pos x="180" y="381"/>
                </a:cxn>
                <a:cxn ang="0">
                  <a:pos x="168" y="383"/>
                </a:cxn>
                <a:cxn ang="0">
                  <a:pos x="172" y="374"/>
                </a:cxn>
                <a:cxn ang="0">
                  <a:pos x="169" y="355"/>
                </a:cxn>
                <a:cxn ang="0">
                  <a:pos x="150" y="354"/>
                </a:cxn>
                <a:cxn ang="0">
                  <a:pos x="135" y="360"/>
                </a:cxn>
                <a:cxn ang="0">
                  <a:pos x="123" y="362"/>
                </a:cxn>
                <a:cxn ang="0">
                  <a:pos x="117" y="359"/>
                </a:cxn>
                <a:cxn ang="0">
                  <a:pos x="110" y="361"/>
                </a:cxn>
                <a:cxn ang="0">
                  <a:pos x="97" y="300"/>
                </a:cxn>
                <a:cxn ang="0">
                  <a:pos x="88" y="301"/>
                </a:cxn>
                <a:cxn ang="0">
                  <a:pos x="76" y="298"/>
                </a:cxn>
                <a:cxn ang="0">
                  <a:pos x="68" y="308"/>
                </a:cxn>
                <a:cxn ang="0">
                  <a:pos x="57" y="318"/>
                </a:cxn>
                <a:cxn ang="0">
                  <a:pos x="43" y="313"/>
                </a:cxn>
                <a:cxn ang="0">
                  <a:pos x="29" y="300"/>
                </a:cxn>
                <a:cxn ang="0">
                  <a:pos x="26" y="281"/>
                </a:cxn>
                <a:cxn ang="0">
                  <a:pos x="13" y="281"/>
                </a:cxn>
                <a:cxn ang="0">
                  <a:pos x="0" y="275"/>
                </a:cxn>
              </a:cxnLst>
              <a:rect l="0" t="0" r="r" b="b"/>
              <a:pathLst>
                <a:path w="331" h="387">
                  <a:moveTo>
                    <a:pt x="0" y="275"/>
                  </a:moveTo>
                  <a:lnTo>
                    <a:pt x="3" y="274"/>
                  </a:lnTo>
                  <a:lnTo>
                    <a:pt x="17" y="248"/>
                  </a:lnTo>
                  <a:lnTo>
                    <a:pt x="22" y="241"/>
                  </a:lnTo>
                  <a:lnTo>
                    <a:pt x="21" y="225"/>
                  </a:lnTo>
                  <a:lnTo>
                    <a:pt x="16" y="224"/>
                  </a:lnTo>
                  <a:lnTo>
                    <a:pt x="9" y="215"/>
                  </a:lnTo>
                  <a:lnTo>
                    <a:pt x="2" y="199"/>
                  </a:lnTo>
                  <a:lnTo>
                    <a:pt x="4" y="194"/>
                  </a:lnTo>
                  <a:lnTo>
                    <a:pt x="9" y="187"/>
                  </a:lnTo>
                  <a:lnTo>
                    <a:pt x="24" y="162"/>
                  </a:lnTo>
                  <a:lnTo>
                    <a:pt x="23" y="155"/>
                  </a:lnTo>
                  <a:lnTo>
                    <a:pt x="27" y="153"/>
                  </a:lnTo>
                  <a:lnTo>
                    <a:pt x="36" y="142"/>
                  </a:lnTo>
                  <a:lnTo>
                    <a:pt x="42" y="129"/>
                  </a:lnTo>
                  <a:lnTo>
                    <a:pt x="43" y="124"/>
                  </a:lnTo>
                  <a:lnTo>
                    <a:pt x="48" y="121"/>
                  </a:lnTo>
                  <a:lnTo>
                    <a:pt x="47" y="109"/>
                  </a:lnTo>
                  <a:lnTo>
                    <a:pt x="52" y="104"/>
                  </a:lnTo>
                  <a:lnTo>
                    <a:pt x="59" y="107"/>
                  </a:lnTo>
                  <a:lnTo>
                    <a:pt x="60" y="104"/>
                  </a:lnTo>
                  <a:lnTo>
                    <a:pt x="66" y="102"/>
                  </a:lnTo>
                  <a:lnTo>
                    <a:pt x="79" y="80"/>
                  </a:lnTo>
                  <a:lnTo>
                    <a:pt x="69" y="67"/>
                  </a:lnTo>
                  <a:lnTo>
                    <a:pt x="64" y="55"/>
                  </a:lnTo>
                  <a:lnTo>
                    <a:pt x="66" y="46"/>
                  </a:lnTo>
                  <a:lnTo>
                    <a:pt x="69" y="39"/>
                  </a:lnTo>
                  <a:lnTo>
                    <a:pt x="75" y="33"/>
                  </a:lnTo>
                  <a:lnTo>
                    <a:pt x="79" y="25"/>
                  </a:lnTo>
                  <a:lnTo>
                    <a:pt x="80" y="23"/>
                  </a:lnTo>
                  <a:lnTo>
                    <a:pt x="73" y="17"/>
                  </a:lnTo>
                  <a:lnTo>
                    <a:pt x="73" y="13"/>
                  </a:lnTo>
                  <a:lnTo>
                    <a:pt x="88" y="0"/>
                  </a:lnTo>
                  <a:lnTo>
                    <a:pt x="90" y="3"/>
                  </a:lnTo>
                  <a:lnTo>
                    <a:pt x="97" y="4"/>
                  </a:lnTo>
                  <a:lnTo>
                    <a:pt x="102" y="6"/>
                  </a:lnTo>
                  <a:lnTo>
                    <a:pt x="107" y="8"/>
                  </a:lnTo>
                  <a:lnTo>
                    <a:pt x="111" y="19"/>
                  </a:lnTo>
                  <a:lnTo>
                    <a:pt x="127" y="20"/>
                  </a:lnTo>
                  <a:lnTo>
                    <a:pt x="140" y="23"/>
                  </a:lnTo>
                  <a:lnTo>
                    <a:pt x="148" y="20"/>
                  </a:lnTo>
                  <a:lnTo>
                    <a:pt x="158" y="41"/>
                  </a:lnTo>
                  <a:lnTo>
                    <a:pt x="167" y="50"/>
                  </a:lnTo>
                  <a:lnTo>
                    <a:pt x="171" y="50"/>
                  </a:lnTo>
                  <a:lnTo>
                    <a:pt x="181" y="60"/>
                  </a:lnTo>
                  <a:lnTo>
                    <a:pt x="186" y="64"/>
                  </a:lnTo>
                  <a:lnTo>
                    <a:pt x="191" y="69"/>
                  </a:lnTo>
                  <a:lnTo>
                    <a:pt x="199" y="71"/>
                  </a:lnTo>
                  <a:lnTo>
                    <a:pt x="208" y="69"/>
                  </a:lnTo>
                  <a:lnTo>
                    <a:pt x="212" y="62"/>
                  </a:lnTo>
                  <a:lnTo>
                    <a:pt x="213" y="51"/>
                  </a:lnTo>
                  <a:lnTo>
                    <a:pt x="219" y="46"/>
                  </a:lnTo>
                  <a:lnTo>
                    <a:pt x="234" y="39"/>
                  </a:lnTo>
                  <a:lnTo>
                    <a:pt x="240" y="41"/>
                  </a:lnTo>
                  <a:lnTo>
                    <a:pt x="246" y="42"/>
                  </a:lnTo>
                  <a:lnTo>
                    <a:pt x="251" y="42"/>
                  </a:lnTo>
                  <a:lnTo>
                    <a:pt x="255" y="42"/>
                  </a:lnTo>
                  <a:lnTo>
                    <a:pt x="260" y="49"/>
                  </a:lnTo>
                  <a:lnTo>
                    <a:pt x="266" y="52"/>
                  </a:lnTo>
                  <a:lnTo>
                    <a:pt x="289" y="71"/>
                  </a:lnTo>
                  <a:lnTo>
                    <a:pt x="293" y="72"/>
                  </a:lnTo>
                  <a:lnTo>
                    <a:pt x="305" y="74"/>
                  </a:lnTo>
                  <a:lnTo>
                    <a:pt x="312" y="74"/>
                  </a:lnTo>
                  <a:lnTo>
                    <a:pt x="316" y="77"/>
                  </a:lnTo>
                  <a:lnTo>
                    <a:pt x="316" y="88"/>
                  </a:lnTo>
                  <a:lnTo>
                    <a:pt x="319" y="90"/>
                  </a:lnTo>
                  <a:lnTo>
                    <a:pt x="319" y="102"/>
                  </a:lnTo>
                  <a:lnTo>
                    <a:pt x="321" y="107"/>
                  </a:lnTo>
                  <a:lnTo>
                    <a:pt x="330" y="107"/>
                  </a:lnTo>
                  <a:lnTo>
                    <a:pt x="330" y="118"/>
                  </a:lnTo>
                  <a:lnTo>
                    <a:pt x="322" y="124"/>
                  </a:lnTo>
                  <a:lnTo>
                    <a:pt x="320" y="129"/>
                  </a:lnTo>
                  <a:lnTo>
                    <a:pt x="311" y="134"/>
                  </a:lnTo>
                  <a:lnTo>
                    <a:pt x="304" y="129"/>
                  </a:lnTo>
                  <a:lnTo>
                    <a:pt x="298" y="127"/>
                  </a:lnTo>
                  <a:lnTo>
                    <a:pt x="297" y="123"/>
                  </a:lnTo>
                  <a:lnTo>
                    <a:pt x="289" y="124"/>
                  </a:lnTo>
                  <a:lnTo>
                    <a:pt x="287" y="131"/>
                  </a:lnTo>
                  <a:lnTo>
                    <a:pt x="280" y="151"/>
                  </a:lnTo>
                  <a:lnTo>
                    <a:pt x="278" y="161"/>
                  </a:lnTo>
                  <a:lnTo>
                    <a:pt x="278" y="169"/>
                  </a:lnTo>
                  <a:lnTo>
                    <a:pt x="276" y="172"/>
                  </a:lnTo>
                  <a:lnTo>
                    <a:pt x="271" y="176"/>
                  </a:lnTo>
                  <a:lnTo>
                    <a:pt x="269" y="176"/>
                  </a:lnTo>
                  <a:lnTo>
                    <a:pt x="266" y="172"/>
                  </a:lnTo>
                  <a:lnTo>
                    <a:pt x="264" y="171"/>
                  </a:lnTo>
                  <a:lnTo>
                    <a:pt x="257" y="167"/>
                  </a:lnTo>
                  <a:lnTo>
                    <a:pt x="250" y="165"/>
                  </a:lnTo>
                  <a:lnTo>
                    <a:pt x="248" y="165"/>
                  </a:lnTo>
                  <a:lnTo>
                    <a:pt x="247" y="166"/>
                  </a:lnTo>
                  <a:lnTo>
                    <a:pt x="245" y="180"/>
                  </a:lnTo>
                  <a:lnTo>
                    <a:pt x="243" y="181"/>
                  </a:lnTo>
                  <a:lnTo>
                    <a:pt x="240" y="183"/>
                  </a:lnTo>
                  <a:lnTo>
                    <a:pt x="231" y="183"/>
                  </a:lnTo>
                  <a:lnTo>
                    <a:pt x="227" y="178"/>
                  </a:lnTo>
                  <a:lnTo>
                    <a:pt x="223" y="178"/>
                  </a:lnTo>
                  <a:lnTo>
                    <a:pt x="221" y="177"/>
                  </a:lnTo>
                  <a:lnTo>
                    <a:pt x="217" y="180"/>
                  </a:lnTo>
                  <a:lnTo>
                    <a:pt x="216" y="191"/>
                  </a:lnTo>
                  <a:lnTo>
                    <a:pt x="213" y="194"/>
                  </a:lnTo>
                  <a:lnTo>
                    <a:pt x="211" y="210"/>
                  </a:lnTo>
                  <a:lnTo>
                    <a:pt x="212" y="226"/>
                  </a:lnTo>
                  <a:lnTo>
                    <a:pt x="218" y="242"/>
                  </a:lnTo>
                  <a:lnTo>
                    <a:pt x="222" y="246"/>
                  </a:lnTo>
                  <a:lnTo>
                    <a:pt x="224" y="278"/>
                  </a:lnTo>
                  <a:lnTo>
                    <a:pt x="227" y="286"/>
                  </a:lnTo>
                  <a:lnTo>
                    <a:pt x="231" y="287"/>
                  </a:lnTo>
                  <a:lnTo>
                    <a:pt x="235" y="296"/>
                  </a:lnTo>
                  <a:lnTo>
                    <a:pt x="247" y="310"/>
                  </a:lnTo>
                  <a:lnTo>
                    <a:pt x="248" y="313"/>
                  </a:lnTo>
                  <a:lnTo>
                    <a:pt x="257" y="323"/>
                  </a:lnTo>
                  <a:lnTo>
                    <a:pt x="259" y="330"/>
                  </a:lnTo>
                  <a:lnTo>
                    <a:pt x="263" y="336"/>
                  </a:lnTo>
                  <a:lnTo>
                    <a:pt x="261" y="343"/>
                  </a:lnTo>
                  <a:lnTo>
                    <a:pt x="261" y="349"/>
                  </a:lnTo>
                  <a:lnTo>
                    <a:pt x="259" y="350"/>
                  </a:lnTo>
                  <a:lnTo>
                    <a:pt x="257" y="352"/>
                  </a:lnTo>
                  <a:lnTo>
                    <a:pt x="257" y="355"/>
                  </a:lnTo>
                  <a:lnTo>
                    <a:pt x="251" y="363"/>
                  </a:lnTo>
                  <a:lnTo>
                    <a:pt x="246" y="377"/>
                  </a:lnTo>
                  <a:lnTo>
                    <a:pt x="240" y="382"/>
                  </a:lnTo>
                  <a:lnTo>
                    <a:pt x="231" y="384"/>
                  </a:lnTo>
                  <a:lnTo>
                    <a:pt x="226" y="384"/>
                  </a:lnTo>
                  <a:lnTo>
                    <a:pt x="224" y="383"/>
                  </a:lnTo>
                  <a:lnTo>
                    <a:pt x="221" y="382"/>
                  </a:lnTo>
                  <a:lnTo>
                    <a:pt x="215" y="384"/>
                  </a:lnTo>
                  <a:lnTo>
                    <a:pt x="205" y="383"/>
                  </a:lnTo>
                  <a:lnTo>
                    <a:pt x="200" y="384"/>
                  </a:lnTo>
                  <a:lnTo>
                    <a:pt x="196" y="383"/>
                  </a:lnTo>
                  <a:lnTo>
                    <a:pt x="193" y="383"/>
                  </a:lnTo>
                  <a:lnTo>
                    <a:pt x="192" y="381"/>
                  </a:lnTo>
                  <a:lnTo>
                    <a:pt x="180" y="381"/>
                  </a:lnTo>
                  <a:lnTo>
                    <a:pt x="172" y="386"/>
                  </a:lnTo>
                  <a:lnTo>
                    <a:pt x="170" y="383"/>
                  </a:lnTo>
                  <a:lnTo>
                    <a:pt x="168" y="383"/>
                  </a:lnTo>
                  <a:lnTo>
                    <a:pt x="166" y="382"/>
                  </a:lnTo>
                  <a:lnTo>
                    <a:pt x="167" y="378"/>
                  </a:lnTo>
                  <a:lnTo>
                    <a:pt x="172" y="374"/>
                  </a:lnTo>
                  <a:lnTo>
                    <a:pt x="175" y="370"/>
                  </a:lnTo>
                  <a:lnTo>
                    <a:pt x="172" y="359"/>
                  </a:lnTo>
                  <a:lnTo>
                    <a:pt x="169" y="355"/>
                  </a:lnTo>
                  <a:lnTo>
                    <a:pt x="162" y="354"/>
                  </a:lnTo>
                  <a:lnTo>
                    <a:pt x="155" y="355"/>
                  </a:lnTo>
                  <a:lnTo>
                    <a:pt x="150" y="354"/>
                  </a:lnTo>
                  <a:lnTo>
                    <a:pt x="147" y="359"/>
                  </a:lnTo>
                  <a:lnTo>
                    <a:pt x="138" y="354"/>
                  </a:lnTo>
                  <a:lnTo>
                    <a:pt x="135" y="360"/>
                  </a:lnTo>
                  <a:lnTo>
                    <a:pt x="133" y="361"/>
                  </a:lnTo>
                  <a:lnTo>
                    <a:pt x="129" y="361"/>
                  </a:lnTo>
                  <a:lnTo>
                    <a:pt x="123" y="362"/>
                  </a:lnTo>
                  <a:lnTo>
                    <a:pt x="120" y="362"/>
                  </a:lnTo>
                  <a:lnTo>
                    <a:pt x="117" y="360"/>
                  </a:lnTo>
                  <a:lnTo>
                    <a:pt x="117" y="359"/>
                  </a:lnTo>
                  <a:lnTo>
                    <a:pt x="114" y="360"/>
                  </a:lnTo>
                  <a:lnTo>
                    <a:pt x="113" y="360"/>
                  </a:lnTo>
                  <a:lnTo>
                    <a:pt x="110" y="361"/>
                  </a:lnTo>
                  <a:lnTo>
                    <a:pt x="104" y="354"/>
                  </a:lnTo>
                  <a:lnTo>
                    <a:pt x="100" y="344"/>
                  </a:lnTo>
                  <a:lnTo>
                    <a:pt x="97" y="300"/>
                  </a:lnTo>
                  <a:lnTo>
                    <a:pt x="93" y="300"/>
                  </a:lnTo>
                  <a:lnTo>
                    <a:pt x="89" y="303"/>
                  </a:lnTo>
                  <a:lnTo>
                    <a:pt x="88" y="301"/>
                  </a:lnTo>
                  <a:lnTo>
                    <a:pt x="81" y="296"/>
                  </a:lnTo>
                  <a:lnTo>
                    <a:pt x="78" y="295"/>
                  </a:lnTo>
                  <a:lnTo>
                    <a:pt x="76" y="298"/>
                  </a:lnTo>
                  <a:lnTo>
                    <a:pt x="75" y="298"/>
                  </a:lnTo>
                  <a:lnTo>
                    <a:pt x="72" y="306"/>
                  </a:lnTo>
                  <a:lnTo>
                    <a:pt x="68" y="308"/>
                  </a:lnTo>
                  <a:lnTo>
                    <a:pt x="67" y="313"/>
                  </a:lnTo>
                  <a:lnTo>
                    <a:pt x="60" y="318"/>
                  </a:lnTo>
                  <a:lnTo>
                    <a:pt x="57" y="318"/>
                  </a:lnTo>
                  <a:lnTo>
                    <a:pt x="51" y="316"/>
                  </a:lnTo>
                  <a:lnTo>
                    <a:pt x="48" y="316"/>
                  </a:lnTo>
                  <a:lnTo>
                    <a:pt x="43" y="313"/>
                  </a:lnTo>
                  <a:lnTo>
                    <a:pt x="33" y="311"/>
                  </a:lnTo>
                  <a:lnTo>
                    <a:pt x="32" y="311"/>
                  </a:lnTo>
                  <a:lnTo>
                    <a:pt x="29" y="300"/>
                  </a:lnTo>
                  <a:lnTo>
                    <a:pt x="29" y="292"/>
                  </a:lnTo>
                  <a:lnTo>
                    <a:pt x="26" y="287"/>
                  </a:lnTo>
                  <a:lnTo>
                    <a:pt x="26" y="281"/>
                  </a:lnTo>
                  <a:lnTo>
                    <a:pt x="18" y="276"/>
                  </a:lnTo>
                  <a:lnTo>
                    <a:pt x="17" y="284"/>
                  </a:lnTo>
                  <a:lnTo>
                    <a:pt x="13" y="281"/>
                  </a:lnTo>
                  <a:lnTo>
                    <a:pt x="10" y="275"/>
                  </a:lnTo>
                  <a:lnTo>
                    <a:pt x="3" y="276"/>
                  </a:lnTo>
                  <a:lnTo>
                    <a:pt x="0" y="275"/>
                  </a:lnTo>
                </a:path>
              </a:pathLst>
            </a:custGeom>
            <a:solidFill>
              <a:srgbClr val="B6935A"/>
            </a:solidFill>
            <a:ln w="6350" cap="rnd" cmpd="sng">
              <a:solidFill>
                <a:srgbClr val="CCDDEA">
                  <a:lumMod val="25000"/>
                </a:srgb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en-US" sz="1200" kern="0" dirty="0">
                <a:solidFill>
                  <a:sysClr val="windowText" lastClr="000000"/>
                </a:solidFill>
                <a:cs typeface="Arial" pitchFamily="34" charset="0"/>
              </a:endParaRPr>
            </a:p>
          </p:txBody>
        </p:sp>
        <p:sp>
          <p:nvSpPr>
            <p:cNvPr id="86" name="Freeform 41" descr="25%"/>
            <p:cNvSpPr>
              <a:spLocks/>
            </p:cNvSpPr>
            <p:nvPr/>
          </p:nvSpPr>
          <p:spPr bwMode="auto">
            <a:xfrm>
              <a:off x="3791214" y="5308600"/>
              <a:ext cx="893762" cy="647700"/>
            </a:xfrm>
            <a:custGeom>
              <a:avLst/>
              <a:gdLst/>
              <a:ahLst/>
              <a:cxnLst>
                <a:cxn ang="0">
                  <a:pos x="18" y="122"/>
                </a:cxn>
                <a:cxn ang="0">
                  <a:pos x="31" y="118"/>
                </a:cxn>
                <a:cxn ang="0">
                  <a:pos x="38" y="88"/>
                </a:cxn>
                <a:cxn ang="0">
                  <a:pos x="57" y="46"/>
                </a:cxn>
                <a:cxn ang="0">
                  <a:pos x="81" y="57"/>
                </a:cxn>
                <a:cxn ang="0">
                  <a:pos x="95" y="74"/>
                </a:cxn>
                <a:cxn ang="0">
                  <a:pos x="119" y="70"/>
                </a:cxn>
                <a:cxn ang="0">
                  <a:pos x="170" y="81"/>
                </a:cxn>
                <a:cxn ang="0">
                  <a:pos x="184" y="90"/>
                </a:cxn>
                <a:cxn ang="0">
                  <a:pos x="199" y="93"/>
                </a:cxn>
                <a:cxn ang="0">
                  <a:pos x="220" y="101"/>
                </a:cxn>
                <a:cxn ang="0">
                  <a:pos x="209" y="65"/>
                </a:cxn>
                <a:cxn ang="0">
                  <a:pos x="206" y="43"/>
                </a:cxn>
                <a:cxn ang="0">
                  <a:pos x="203" y="29"/>
                </a:cxn>
                <a:cxn ang="0">
                  <a:pos x="206" y="7"/>
                </a:cxn>
                <a:cxn ang="0">
                  <a:pos x="215" y="17"/>
                </a:cxn>
                <a:cxn ang="0">
                  <a:pos x="231" y="9"/>
                </a:cxn>
                <a:cxn ang="0">
                  <a:pos x="239" y="7"/>
                </a:cxn>
                <a:cxn ang="0">
                  <a:pos x="259" y="30"/>
                </a:cxn>
                <a:cxn ang="0">
                  <a:pos x="254" y="51"/>
                </a:cxn>
                <a:cxn ang="0">
                  <a:pos x="245" y="70"/>
                </a:cxn>
                <a:cxn ang="0">
                  <a:pos x="262" y="73"/>
                </a:cxn>
                <a:cxn ang="0">
                  <a:pos x="282" y="69"/>
                </a:cxn>
                <a:cxn ang="0">
                  <a:pos x="310" y="49"/>
                </a:cxn>
                <a:cxn ang="0">
                  <a:pos x="325" y="42"/>
                </a:cxn>
                <a:cxn ang="0">
                  <a:pos x="334" y="37"/>
                </a:cxn>
                <a:cxn ang="0">
                  <a:pos x="345" y="12"/>
                </a:cxn>
                <a:cxn ang="0">
                  <a:pos x="356" y="20"/>
                </a:cxn>
                <a:cxn ang="0">
                  <a:pos x="376" y="65"/>
                </a:cxn>
                <a:cxn ang="0">
                  <a:pos x="397" y="53"/>
                </a:cxn>
                <a:cxn ang="0">
                  <a:pos x="412" y="77"/>
                </a:cxn>
                <a:cxn ang="0">
                  <a:pos x="433" y="107"/>
                </a:cxn>
                <a:cxn ang="0">
                  <a:pos x="452" y="127"/>
                </a:cxn>
                <a:cxn ang="0">
                  <a:pos x="475" y="155"/>
                </a:cxn>
                <a:cxn ang="0">
                  <a:pos x="505" y="171"/>
                </a:cxn>
                <a:cxn ang="0">
                  <a:pos x="505" y="242"/>
                </a:cxn>
                <a:cxn ang="0">
                  <a:pos x="528" y="328"/>
                </a:cxn>
                <a:cxn ang="0">
                  <a:pos x="550" y="345"/>
                </a:cxn>
                <a:cxn ang="0">
                  <a:pos x="539" y="393"/>
                </a:cxn>
                <a:cxn ang="0">
                  <a:pos x="522" y="409"/>
                </a:cxn>
                <a:cxn ang="0">
                  <a:pos x="514" y="432"/>
                </a:cxn>
                <a:cxn ang="0">
                  <a:pos x="493" y="449"/>
                </a:cxn>
                <a:cxn ang="0">
                  <a:pos x="482" y="460"/>
                </a:cxn>
                <a:cxn ang="0">
                  <a:pos x="472" y="446"/>
                </a:cxn>
                <a:cxn ang="0">
                  <a:pos x="454" y="440"/>
                </a:cxn>
                <a:cxn ang="0">
                  <a:pos x="431" y="433"/>
                </a:cxn>
                <a:cxn ang="0">
                  <a:pos x="384" y="422"/>
                </a:cxn>
                <a:cxn ang="0">
                  <a:pos x="344" y="412"/>
                </a:cxn>
                <a:cxn ang="0">
                  <a:pos x="305" y="394"/>
                </a:cxn>
                <a:cxn ang="0">
                  <a:pos x="293" y="384"/>
                </a:cxn>
                <a:cxn ang="0">
                  <a:pos x="268" y="365"/>
                </a:cxn>
                <a:cxn ang="0">
                  <a:pos x="218" y="342"/>
                </a:cxn>
                <a:cxn ang="0">
                  <a:pos x="157" y="314"/>
                </a:cxn>
                <a:cxn ang="0">
                  <a:pos x="126" y="299"/>
                </a:cxn>
                <a:cxn ang="0">
                  <a:pos x="118" y="287"/>
                </a:cxn>
                <a:cxn ang="0">
                  <a:pos x="73" y="253"/>
                </a:cxn>
                <a:cxn ang="0">
                  <a:pos x="61" y="245"/>
                </a:cxn>
                <a:cxn ang="0">
                  <a:pos x="53" y="228"/>
                </a:cxn>
                <a:cxn ang="0">
                  <a:pos x="49" y="228"/>
                </a:cxn>
                <a:cxn ang="0">
                  <a:pos x="44" y="227"/>
                </a:cxn>
                <a:cxn ang="0">
                  <a:pos x="33" y="213"/>
                </a:cxn>
                <a:cxn ang="0">
                  <a:pos x="16" y="189"/>
                </a:cxn>
                <a:cxn ang="0">
                  <a:pos x="0" y="164"/>
                </a:cxn>
              </a:cxnLst>
              <a:rect l="0" t="0" r="r" b="b"/>
              <a:pathLst>
                <a:path w="551" h="471">
                  <a:moveTo>
                    <a:pt x="0" y="164"/>
                  </a:moveTo>
                  <a:lnTo>
                    <a:pt x="3" y="149"/>
                  </a:lnTo>
                  <a:lnTo>
                    <a:pt x="3" y="122"/>
                  </a:lnTo>
                  <a:lnTo>
                    <a:pt x="13" y="119"/>
                  </a:lnTo>
                  <a:lnTo>
                    <a:pt x="18" y="122"/>
                  </a:lnTo>
                  <a:lnTo>
                    <a:pt x="21" y="121"/>
                  </a:lnTo>
                  <a:lnTo>
                    <a:pt x="20" y="119"/>
                  </a:lnTo>
                  <a:lnTo>
                    <a:pt x="22" y="118"/>
                  </a:lnTo>
                  <a:lnTo>
                    <a:pt x="27" y="121"/>
                  </a:lnTo>
                  <a:lnTo>
                    <a:pt x="31" y="118"/>
                  </a:lnTo>
                  <a:lnTo>
                    <a:pt x="31" y="115"/>
                  </a:lnTo>
                  <a:lnTo>
                    <a:pt x="38" y="113"/>
                  </a:lnTo>
                  <a:lnTo>
                    <a:pt x="39" y="109"/>
                  </a:lnTo>
                  <a:lnTo>
                    <a:pt x="40" y="102"/>
                  </a:lnTo>
                  <a:lnTo>
                    <a:pt x="38" y="88"/>
                  </a:lnTo>
                  <a:lnTo>
                    <a:pt x="37" y="84"/>
                  </a:lnTo>
                  <a:lnTo>
                    <a:pt x="37" y="62"/>
                  </a:lnTo>
                  <a:lnTo>
                    <a:pt x="40" y="53"/>
                  </a:lnTo>
                  <a:lnTo>
                    <a:pt x="53" y="46"/>
                  </a:lnTo>
                  <a:lnTo>
                    <a:pt x="57" y="46"/>
                  </a:lnTo>
                  <a:lnTo>
                    <a:pt x="61" y="47"/>
                  </a:lnTo>
                  <a:lnTo>
                    <a:pt x="64" y="51"/>
                  </a:lnTo>
                  <a:lnTo>
                    <a:pt x="73" y="49"/>
                  </a:lnTo>
                  <a:lnTo>
                    <a:pt x="77" y="52"/>
                  </a:lnTo>
                  <a:lnTo>
                    <a:pt x="81" y="57"/>
                  </a:lnTo>
                  <a:lnTo>
                    <a:pt x="81" y="62"/>
                  </a:lnTo>
                  <a:lnTo>
                    <a:pt x="89" y="69"/>
                  </a:lnTo>
                  <a:lnTo>
                    <a:pt x="91" y="73"/>
                  </a:lnTo>
                  <a:lnTo>
                    <a:pt x="92" y="73"/>
                  </a:lnTo>
                  <a:lnTo>
                    <a:pt x="95" y="74"/>
                  </a:lnTo>
                  <a:lnTo>
                    <a:pt x="101" y="74"/>
                  </a:lnTo>
                  <a:lnTo>
                    <a:pt x="103" y="74"/>
                  </a:lnTo>
                  <a:lnTo>
                    <a:pt x="105" y="74"/>
                  </a:lnTo>
                  <a:lnTo>
                    <a:pt x="114" y="74"/>
                  </a:lnTo>
                  <a:lnTo>
                    <a:pt x="119" y="70"/>
                  </a:lnTo>
                  <a:lnTo>
                    <a:pt x="138" y="70"/>
                  </a:lnTo>
                  <a:lnTo>
                    <a:pt x="147" y="74"/>
                  </a:lnTo>
                  <a:lnTo>
                    <a:pt x="159" y="79"/>
                  </a:lnTo>
                  <a:lnTo>
                    <a:pt x="167" y="80"/>
                  </a:lnTo>
                  <a:lnTo>
                    <a:pt x="170" y="81"/>
                  </a:lnTo>
                  <a:lnTo>
                    <a:pt x="173" y="81"/>
                  </a:lnTo>
                  <a:lnTo>
                    <a:pt x="177" y="80"/>
                  </a:lnTo>
                  <a:lnTo>
                    <a:pt x="175" y="87"/>
                  </a:lnTo>
                  <a:lnTo>
                    <a:pt x="184" y="92"/>
                  </a:lnTo>
                  <a:lnTo>
                    <a:pt x="184" y="90"/>
                  </a:lnTo>
                  <a:lnTo>
                    <a:pt x="186" y="88"/>
                  </a:lnTo>
                  <a:lnTo>
                    <a:pt x="189" y="90"/>
                  </a:lnTo>
                  <a:lnTo>
                    <a:pt x="191" y="88"/>
                  </a:lnTo>
                  <a:lnTo>
                    <a:pt x="197" y="91"/>
                  </a:lnTo>
                  <a:lnTo>
                    <a:pt x="199" y="93"/>
                  </a:lnTo>
                  <a:lnTo>
                    <a:pt x="206" y="94"/>
                  </a:lnTo>
                  <a:lnTo>
                    <a:pt x="205" y="103"/>
                  </a:lnTo>
                  <a:lnTo>
                    <a:pt x="207" y="105"/>
                  </a:lnTo>
                  <a:lnTo>
                    <a:pt x="212" y="105"/>
                  </a:lnTo>
                  <a:lnTo>
                    <a:pt x="220" y="101"/>
                  </a:lnTo>
                  <a:lnTo>
                    <a:pt x="220" y="98"/>
                  </a:lnTo>
                  <a:lnTo>
                    <a:pt x="220" y="94"/>
                  </a:lnTo>
                  <a:lnTo>
                    <a:pt x="218" y="92"/>
                  </a:lnTo>
                  <a:lnTo>
                    <a:pt x="213" y="86"/>
                  </a:lnTo>
                  <a:lnTo>
                    <a:pt x="209" y="65"/>
                  </a:lnTo>
                  <a:lnTo>
                    <a:pt x="210" y="60"/>
                  </a:lnTo>
                  <a:lnTo>
                    <a:pt x="208" y="56"/>
                  </a:lnTo>
                  <a:lnTo>
                    <a:pt x="207" y="49"/>
                  </a:lnTo>
                  <a:lnTo>
                    <a:pt x="206" y="46"/>
                  </a:lnTo>
                  <a:lnTo>
                    <a:pt x="206" y="43"/>
                  </a:lnTo>
                  <a:lnTo>
                    <a:pt x="207" y="41"/>
                  </a:lnTo>
                  <a:lnTo>
                    <a:pt x="206" y="38"/>
                  </a:lnTo>
                  <a:lnTo>
                    <a:pt x="203" y="36"/>
                  </a:lnTo>
                  <a:lnTo>
                    <a:pt x="203" y="32"/>
                  </a:lnTo>
                  <a:lnTo>
                    <a:pt x="203" y="29"/>
                  </a:lnTo>
                  <a:lnTo>
                    <a:pt x="205" y="28"/>
                  </a:lnTo>
                  <a:lnTo>
                    <a:pt x="203" y="19"/>
                  </a:lnTo>
                  <a:lnTo>
                    <a:pt x="202" y="17"/>
                  </a:lnTo>
                  <a:lnTo>
                    <a:pt x="202" y="10"/>
                  </a:lnTo>
                  <a:lnTo>
                    <a:pt x="206" y="7"/>
                  </a:lnTo>
                  <a:lnTo>
                    <a:pt x="210" y="7"/>
                  </a:lnTo>
                  <a:lnTo>
                    <a:pt x="212" y="12"/>
                  </a:lnTo>
                  <a:lnTo>
                    <a:pt x="212" y="15"/>
                  </a:lnTo>
                  <a:lnTo>
                    <a:pt x="214" y="17"/>
                  </a:lnTo>
                  <a:lnTo>
                    <a:pt x="215" y="17"/>
                  </a:lnTo>
                  <a:lnTo>
                    <a:pt x="219" y="10"/>
                  </a:lnTo>
                  <a:lnTo>
                    <a:pt x="220" y="6"/>
                  </a:lnTo>
                  <a:lnTo>
                    <a:pt x="223" y="4"/>
                  </a:lnTo>
                  <a:lnTo>
                    <a:pt x="222" y="9"/>
                  </a:lnTo>
                  <a:lnTo>
                    <a:pt x="231" y="9"/>
                  </a:lnTo>
                  <a:lnTo>
                    <a:pt x="233" y="9"/>
                  </a:lnTo>
                  <a:lnTo>
                    <a:pt x="235" y="7"/>
                  </a:lnTo>
                  <a:lnTo>
                    <a:pt x="236" y="3"/>
                  </a:lnTo>
                  <a:lnTo>
                    <a:pt x="241" y="0"/>
                  </a:lnTo>
                  <a:lnTo>
                    <a:pt x="239" y="7"/>
                  </a:lnTo>
                  <a:lnTo>
                    <a:pt x="243" y="18"/>
                  </a:lnTo>
                  <a:lnTo>
                    <a:pt x="245" y="20"/>
                  </a:lnTo>
                  <a:lnTo>
                    <a:pt x="257" y="25"/>
                  </a:lnTo>
                  <a:lnTo>
                    <a:pt x="260" y="28"/>
                  </a:lnTo>
                  <a:lnTo>
                    <a:pt x="259" y="30"/>
                  </a:lnTo>
                  <a:lnTo>
                    <a:pt x="258" y="31"/>
                  </a:lnTo>
                  <a:lnTo>
                    <a:pt x="257" y="34"/>
                  </a:lnTo>
                  <a:lnTo>
                    <a:pt x="254" y="38"/>
                  </a:lnTo>
                  <a:lnTo>
                    <a:pt x="254" y="42"/>
                  </a:lnTo>
                  <a:lnTo>
                    <a:pt x="254" y="51"/>
                  </a:lnTo>
                  <a:lnTo>
                    <a:pt x="253" y="58"/>
                  </a:lnTo>
                  <a:lnTo>
                    <a:pt x="250" y="62"/>
                  </a:lnTo>
                  <a:lnTo>
                    <a:pt x="248" y="65"/>
                  </a:lnTo>
                  <a:lnTo>
                    <a:pt x="245" y="68"/>
                  </a:lnTo>
                  <a:lnTo>
                    <a:pt x="245" y="70"/>
                  </a:lnTo>
                  <a:lnTo>
                    <a:pt x="247" y="73"/>
                  </a:lnTo>
                  <a:lnTo>
                    <a:pt x="250" y="73"/>
                  </a:lnTo>
                  <a:lnTo>
                    <a:pt x="253" y="69"/>
                  </a:lnTo>
                  <a:lnTo>
                    <a:pt x="260" y="70"/>
                  </a:lnTo>
                  <a:lnTo>
                    <a:pt x="262" y="73"/>
                  </a:lnTo>
                  <a:lnTo>
                    <a:pt x="261" y="76"/>
                  </a:lnTo>
                  <a:lnTo>
                    <a:pt x="261" y="87"/>
                  </a:lnTo>
                  <a:lnTo>
                    <a:pt x="270" y="86"/>
                  </a:lnTo>
                  <a:lnTo>
                    <a:pt x="272" y="81"/>
                  </a:lnTo>
                  <a:lnTo>
                    <a:pt x="282" y="69"/>
                  </a:lnTo>
                  <a:lnTo>
                    <a:pt x="288" y="54"/>
                  </a:lnTo>
                  <a:lnTo>
                    <a:pt x="300" y="51"/>
                  </a:lnTo>
                  <a:lnTo>
                    <a:pt x="303" y="46"/>
                  </a:lnTo>
                  <a:lnTo>
                    <a:pt x="305" y="46"/>
                  </a:lnTo>
                  <a:lnTo>
                    <a:pt x="310" y="49"/>
                  </a:lnTo>
                  <a:lnTo>
                    <a:pt x="312" y="46"/>
                  </a:lnTo>
                  <a:lnTo>
                    <a:pt x="316" y="43"/>
                  </a:lnTo>
                  <a:lnTo>
                    <a:pt x="320" y="45"/>
                  </a:lnTo>
                  <a:lnTo>
                    <a:pt x="322" y="42"/>
                  </a:lnTo>
                  <a:lnTo>
                    <a:pt x="325" y="42"/>
                  </a:lnTo>
                  <a:lnTo>
                    <a:pt x="327" y="42"/>
                  </a:lnTo>
                  <a:lnTo>
                    <a:pt x="328" y="40"/>
                  </a:lnTo>
                  <a:lnTo>
                    <a:pt x="328" y="37"/>
                  </a:lnTo>
                  <a:lnTo>
                    <a:pt x="332" y="36"/>
                  </a:lnTo>
                  <a:lnTo>
                    <a:pt x="334" y="37"/>
                  </a:lnTo>
                  <a:lnTo>
                    <a:pt x="341" y="25"/>
                  </a:lnTo>
                  <a:lnTo>
                    <a:pt x="342" y="21"/>
                  </a:lnTo>
                  <a:lnTo>
                    <a:pt x="345" y="18"/>
                  </a:lnTo>
                  <a:lnTo>
                    <a:pt x="348" y="18"/>
                  </a:lnTo>
                  <a:lnTo>
                    <a:pt x="345" y="12"/>
                  </a:lnTo>
                  <a:lnTo>
                    <a:pt x="348" y="9"/>
                  </a:lnTo>
                  <a:lnTo>
                    <a:pt x="352" y="14"/>
                  </a:lnTo>
                  <a:lnTo>
                    <a:pt x="354" y="15"/>
                  </a:lnTo>
                  <a:lnTo>
                    <a:pt x="356" y="18"/>
                  </a:lnTo>
                  <a:lnTo>
                    <a:pt x="356" y="20"/>
                  </a:lnTo>
                  <a:lnTo>
                    <a:pt x="359" y="32"/>
                  </a:lnTo>
                  <a:lnTo>
                    <a:pt x="367" y="32"/>
                  </a:lnTo>
                  <a:lnTo>
                    <a:pt x="369" y="47"/>
                  </a:lnTo>
                  <a:lnTo>
                    <a:pt x="374" y="60"/>
                  </a:lnTo>
                  <a:lnTo>
                    <a:pt x="376" y="65"/>
                  </a:lnTo>
                  <a:lnTo>
                    <a:pt x="379" y="66"/>
                  </a:lnTo>
                  <a:lnTo>
                    <a:pt x="389" y="63"/>
                  </a:lnTo>
                  <a:lnTo>
                    <a:pt x="392" y="58"/>
                  </a:lnTo>
                  <a:lnTo>
                    <a:pt x="396" y="53"/>
                  </a:lnTo>
                  <a:lnTo>
                    <a:pt x="397" y="53"/>
                  </a:lnTo>
                  <a:lnTo>
                    <a:pt x="401" y="57"/>
                  </a:lnTo>
                  <a:lnTo>
                    <a:pt x="404" y="65"/>
                  </a:lnTo>
                  <a:lnTo>
                    <a:pt x="406" y="68"/>
                  </a:lnTo>
                  <a:lnTo>
                    <a:pt x="410" y="76"/>
                  </a:lnTo>
                  <a:lnTo>
                    <a:pt x="412" y="77"/>
                  </a:lnTo>
                  <a:lnTo>
                    <a:pt x="415" y="84"/>
                  </a:lnTo>
                  <a:lnTo>
                    <a:pt x="415" y="86"/>
                  </a:lnTo>
                  <a:lnTo>
                    <a:pt x="417" y="92"/>
                  </a:lnTo>
                  <a:lnTo>
                    <a:pt x="429" y="107"/>
                  </a:lnTo>
                  <a:lnTo>
                    <a:pt x="433" y="107"/>
                  </a:lnTo>
                  <a:lnTo>
                    <a:pt x="437" y="109"/>
                  </a:lnTo>
                  <a:lnTo>
                    <a:pt x="438" y="113"/>
                  </a:lnTo>
                  <a:lnTo>
                    <a:pt x="439" y="120"/>
                  </a:lnTo>
                  <a:lnTo>
                    <a:pt x="442" y="125"/>
                  </a:lnTo>
                  <a:lnTo>
                    <a:pt x="452" y="127"/>
                  </a:lnTo>
                  <a:lnTo>
                    <a:pt x="456" y="132"/>
                  </a:lnTo>
                  <a:lnTo>
                    <a:pt x="458" y="135"/>
                  </a:lnTo>
                  <a:lnTo>
                    <a:pt x="459" y="142"/>
                  </a:lnTo>
                  <a:lnTo>
                    <a:pt x="472" y="150"/>
                  </a:lnTo>
                  <a:lnTo>
                    <a:pt x="475" y="155"/>
                  </a:lnTo>
                  <a:lnTo>
                    <a:pt x="481" y="154"/>
                  </a:lnTo>
                  <a:lnTo>
                    <a:pt x="490" y="155"/>
                  </a:lnTo>
                  <a:lnTo>
                    <a:pt x="494" y="158"/>
                  </a:lnTo>
                  <a:lnTo>
                    <a:pt x="501" y="169"/>
                  </a:lnTo>
                  <a:lnTo>
                    <a:pt x="505" y="171"/>
                  </a:lnTo>
                  <a:lnTo>
                    <a:pt x="504" y="181"/>
                  </a:lnTo>
                  <a:lnTo>
                    <a:pt x="505" y="194"/>
                  </a:lnTo>
                  <a:lnTo>
                    <a:pt x="499" y="231"/>
                  </a:lnTo>
                  <a:lnTo>
                    <a:pt x="500" y="237"/>
                  </a:lnTo>
                  <a:lnTo>
                    <a:pt x="505" y="242"/>
                  </a:lnTo>
                  <a:lnTo>
                    <a:pt x="508" y="249"/>
                  </a:lnTo>
                  <a:lnTo>
                    <a:pt x="513" y="303"/>
                  </a:lnTo>
                  <a:lnTo>
                    <a:pt x="521" y="305"/>
                  </a:lnTo>
                  <a:lnTo>
                    <a:pt x="525" y="309"/>
                  </a:lnTo>
                  <a:lnTo>
                    <a:pt x="528" y="328"/>
                  </a:lnTo>
                  <a:lnTo>
                    <a:pt x="530" y="333"/>
                  </a:lnTo>
                  <a:lnTo>
                    <a:pt x="535" y="339"/>
                  </a:lnTo>
                  <a:lnTo>
                    <a:pt x="537" y="338"/>
                  </a:lnTo>
                  <a:lnTo>
                    <a:pt x="539" y="340"/>
                  </a:lnTo>
                  <a:lnTo>
                    <a:pt x="550" y="345"/>
                  </a:lnTo>
                  <a:lnTo>
                    <a:pt x="550" y="356"/>
                  </a:lnTo>
                  <a:lnTo>
                    <a:pt x="547" y="361"/>
                  </a:lnTo>
                  <a:lnTo>
                    <a:pt x="544" y="365"/>
                  </a:lnTo>
                  <a:lnTo>
                    <a:pt x="544" y="376"/>
                  </a:lnTo>
                  <a:lnTo>
                    <a:pt x="539" y="393"/>
                  </a:lnTo>
                  <a:lnTo>
                    <a:pt x="535" y="398"/>
                  </a:lnTo>
                  <a:lnTo>
                    <a:pt x="533" y="400"/>
                  </a:lnTo>
                  <a:lnTo>
                    <a:pt x="531" y="404"/>
                  </a:lnTo>
                  <a:lnTo>
                    <a:pt x="526" y="406"/>
                  </a:lnTo>
                  <a:lnTo>
                    <a:pt x="522" y="409"/>
                  </a:lnTo>
                  <a:lnTo>
                    <a:pt x="520" y="407"/>
                  </a:lnTo>
                  <a:lnTo>
                    <a:pt x="514" y="410"/>
                  </a:lnTo>
                  <a:lnTo>
                    <a:pt x="521" y="423"/>
                  </a:lnTo>
                  <a:lnTo>
                    <a:pt x="520" y="427"/>
                  </a:lnTo>
                  <a:lnTo>
                    <a:pt x="514" y="432"/>
                  </a:lnTo>
                  <a:lnTo>
                    <a:pt x="510" y="438"/>
                  </a:lnTo>
                  <a:lnTo>
                    <a:pt x="507" y="439"/>
                  </a:lnTo>
                  <a:lnTo>
                    <a:pt x="504" y="438"/>
                  </a:lnTo>
                  <a:lnTo>
                    <a:pt x="498" y="443"/>
                  </a:lnTo>
                  <a:lnTo>
                    <a:pt x="493" y="449"/>
                  </a:lnTo>
                  <a:lnTo>
                    <a:pt x="494" y="459"/>
                  </a:lnTo>
                  <a:lnTo>
                    <a:pt x="495" y="463"/>
                  </a:lnTo>
                  <a:lnTo>
                    <a:pt x="494" y="467"/>
                  </a:lnTo>
                  <a:lnTo>
                    <a:pt x="490" y="470"/>
                  </a:lnTo>
                  <a:lnTo>
                    <a:pt x="482" y="460"/>
                  </a:lnTo>
                  <a:lnTo>
                    <a:pt x="477" y="457"/>
                  </a:lnTo>
                  <a:lnTo>
                    <a:pt x="475" y="451"/>
                  </a:lnTo>
                  <a:lnTo>
                    <a:pt x="473" y="449"/>
                  </a:lnTo>
                  <a:lnTo>
                    <a:pt x="473" y="446"/>
                  </a:lnTo>
                  <a:lnTo>
                    <a:pt x="472" y="446"/>
                  </a:lnTo>
                  <a:lnTo>
                    <a:pt x="466" y="440"/>
                  </a:lnTo>
                  <a:lnTo>
                    <a:pt x="460" y="438"/>
                  </a:lnTo>
                  <a:lnTo>
                    <a:pt x="455" y="438"/>
                  </a:lnTo>
                  <a:lnTo>
                    <a:pt x="453" y="438"/>
                  </a:lnTo>
                  <a:lnTo>
                    <a:pt x="454" y="440"/>
                  </a:lnTo>
                  <a:lnTo>
                    <a:pt x="451" y="443"/>
                  </a:lnTo>
                  <a:lnTo>
                    <a:pt x="437" y="434"/>
                  </a:lnTo>
                  <a:lnTo>
                    <a:pt x="435" y="433"/>
                  </a:lnTo>
                  <a:lnTo>
                    <a:pt x="434" y="432"/>
                  </a:lnTo>
                  <a:lnTo>
                    <a:pt x="431" y="433"/>
                  </a:lnTo>
                  <a:lnTo>
                    <a:pt x="414" y="429"/>
                  </a:lnTo>
                  <a:lnTo>
                    <a:pt x="406" y="426"/>
                  </a:lnTo>
                  <a:lnTo>
                    <a:pt x="398" y="426"/>
                  </a:lnTo>
                  <a:lnTo>
                    <a:pt x="391" y="424"/>
                  </a:lnTo>
                  <a:lnTo>
                    <a:pt x="384" y="422"/>
                  </a:lnTo>
                  <a:lnTo>
                    <a:pt x="375" y="417"/>
                  </a:lnTo>
                  <a:lnTo>
                    <a:pt x="360" y="413"/>
                  </a:lnTo>
                  <a:lnTo>
                    <a:pt x="354" y="412"/>
                  </a:lnTo>
                  <a:lnTo>
                    <a:pt x="347" y="412"/>
                  </a:lnTo>
                  <a:lnTo>
                    <a:pt x="344" y="412"/>
                  </a:lnTo>
                  <a:lnTo>
                    <a:pt x="328" y="411"/>
                  </a:lnTo>
                  <a:lnTo>
                    <a:pt x="319" y="405"/>
                  </a:lnTo>
                  <a:lnTo>
                    <a:pt x="316" y="404"/>
                  </a:lnTo>
                  <a:lnTo>
                    <a:pt x="308" y="394"/>
                  </a:lnTo>
                  <a:lnTo>
                    <a:pt x="305" y="394"/>
                  </a:lnTo>
                  <a:lnTo>
                    <a:pt x="303" y="393"/>
                  </a:lnTo>
                  <a:lnTo>
                    <a:pt x="301" y="389"/>
                  </a:lnTo>
                  <a:lnTo>
                    <a:pt x="297" y="387"/>
                  </a:lnTo>
                  <a:lnTo>
                    <a:pt x="295" y="387"/>
                  </a:lnTo>
                  <a:lnTo>
                    <a:pt x="293" y="384"/>
                  </a:lnTo>
                  <a:lnTo>
                    <a:pt x="292" y="381"/>
                  </a:lnTo>
                  <a:lnTo>
                    <a:pt x="290" y="376"/>
                  </a:lnTo>
                  <a:lnTo>
                    <a:pt x="286" y="372"/>
                  </a:lnTo>
                  <a:lnTo>
                    <a:pt x="275" y="367"/>
                  </a:lnTo>
                  <a:lnTo>
                    <a:pt x="268" y="365"/>
                  </a:lnTo>
                  <a:lnTo>
                    <a:pt x="265" y="364"/>
                  </a:lnTo>
                  <a:lnTo>
                    <a:pt x="263" y="364"/>
                  </a:lnTo>
                  <a:lnTo>
                    <a:pt x="260" y="364"/>
                  </a:lnTo>
                  <a:lnTo>
                    <a:pt x="236" y="351"/>
                  </a:lnTo>
                  <a:lnTo>
                    <a:pt x="218" y="342"/>
                  </a:lnTo>
                  <a:lnTo>
                    <a:pt x="203" y="336"/>
                  </a:lnTo>
                  <a:lnTo>
                    <a:pt x="194" y="331"/>
                  </a:lnTo>
                  <a:lnTo>
                    <a:pt x="181" y="326"/>
                  </a:lnTo>
                  <a:lnTo>
                    <a:pt x="165" y="319"/>
                  </a:lnTo>
                  <a:lnTo>
                    <a:pt x="157" y="314"/>
                  </a:lnTo>
                  <a:lnTo>
                    <a:pt x="144" y="309"/>
                  </a:lnTo>
                  <a:lnTo>
                    <a:pt x="131" y="301"/>
                  </a:lnTo>
                  <a:lnTo>
                    <a:pt x="130" y="304"/>
                  </a:lnTo>
                  <a:lnTo>
                    <a:pt x="129" y="303"/>
                  </a:lnTo>
                  <a:lnTo>
                    <a:pt x="126" y="299"/>
                  </a:lnTo>
                  <a:lnTo>
                    <a:pt x="124" y="299"/>
                  </a:lnTo>
                  <a:lnTo>
                    <a:pt x="123" y="298"/>
                  </a:lnTo>
                  <a:lnTo>
                    <a:pt x="122" y="299"/>
                  </a:lnTo>
                  <a:lnTo>
                    <a:pt x="122" y="291"/>
                  </a:lnTo>
                  <a:lnTo>
                    <a:pt x="118" y="287"/>
                  </a:lnTo>
                  <a:lnTo>
                    <a:pt x="106" y="276"/>
                  </a:lnTo>
                  <a:lnTo>
                    <a:pt x="102" y="271"/>
                  </a:lnTo>
                  <a:lnTo>
                    <a:pt x="90" y="263"/>
                  </a:lnTo>
                  <a:lnTo>
                    <a:pt x="86" y="260"/>
                  </a:lnTo>
                  <a:lnTo>
                    <a:pt x="73" y="253"/>
                  </a:lnTo>
                  <a:lnTo>
                    <a:pt x="62" y="247"/>
                  </a:lnTo>
                  <a:lnTo>
                    <a:pt x="63" y="247"/>
                  </a:lnTo>
                  <a:lnTo>
                    <a:pt x="66" y="247"/>
                  </a:lnTo>
                  <a:lnTo>
                    <a:pt x="64" y="247"/>
                  </a:lnTo>
                  <a:lnTo>
                    <a:pt x="61" y="245"/>
                  </a:lnTo>
                  <a:lnTo>
                    <a:pt x="62" y="245"/>
                  </a:lnTo>
                  <a:lnTo>
                    <a:pt x="64" y="245"/>
                  </a:lnTo>
                  <a:lnTo>
                    <a:pt x="64" y="243"/>
                  </a:lnTo>
                  <a:lnTo>
                    <a:pt x="55" y="230"/>
                  </a:lnTo>
                  <a:lnTo>
                    <a:pt x="53" y="228"/>
                  </a:lnTo>
                  <a:lnTo>
                    <a:pt x="52" y="230"/>
                  </a:lnTo>
                  <a:lnTo>
                    <a:pt x="49" y="232"/>
                  </a:lnTo>
                  <a:lnTo>
                    <a:pt x="48" y="231"/>
                  </a:lnTo>
                  <a:lnTo>
                    <a:pt x="48" y="230"/>
                  </a:lnTo>
                  <a:lnTo>
                    <a:pt x="49" y="228"/>
                  </a:lnTo>
                  <a:lnTo>
                    <a:pt x="49" y="227"/>
                  </a:lnTo>
                  <a:lnTo>
                    <a:pt x="47" y="227"/>
                  </a:lnTo>
                  <a:lnTo>
                    <a:pt x="47" y="228"/>
                  </a:lnTo>
                  <a:lnTo>
                    <a:pt x="46" y="231"/>
                  </a:lnTo>
                  <a:lnTo>
                    <a:pt x="44" y="227"/>
                  </a:lnTo>
                  <a:lnTo>
                    <a:pt x="41" y="225"/>
                  </a:lnTo>
                  <a:lnTo>
                    <a:pt x="40" y="222"/>
                  </a:lnTo>
                  <a:lnTo>
                    <a:pt x="39" y="221"/>
                  </a:lnTo>
                  <a:lnTo>
                    <a:pt x="33" y="221"/>
                  </a:lnTo>
                  <a:lnTo>
                    <a:pt x="33" y="213"/>
                  </a:lnTo>
                  <a:lnTo>
                    <a:pt x="26" y="202"/>
                  </a:lnTo>
                  <a:lnTo>
                    <a:pt x="24" y="200"/>
                  </a:lnTo>
                  <a:lnTo>
                    <a:pt x="18" y="194"/>
                  </a:lnTo>
                  <a:lnTo>
                    <a:pt x="17" y="189"/>
                  </a:lnTo>
                  <a:lnTo>
                    <a:pt x="16" y="189"/>
                  </a:lnTo>
                  <a:lnTo>
                    <a:pt x="15" y="185"/>
                  </a:lnTo>
                  <a:lnTo>
                    <a:pt x="12" y="180"/>
                  </a:lnTo>
                  <a:lnTo>
                    <a:pt x="6" y="172"/>
                  </a:lnTo>
                  <a:lnTo>
                    <a:pt x="1" y="170"/>
                  </a:lnTo>
                  <a:lnTo>
                    <a:pt x="0" y="164"/>
                  </a:lnTo>
                </a:path>
              </a:pathLst>
            </a:custGeom>
            <a:solidFill>
              <a:srgbClr val="C0504D">
                <a:lumMod val="60000"/>
                <a:lumOff val="40000"/>
              </a:srgbClr>
            </a:solidFill>
            <a:ln w="6350" cap="rnd" cmpd="sng">
              <a:solidFill>
                <a:srgbClr val="C0504D">
                  <a:lumMod val="75000"/>
                </a:srgb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en-US" sz="1200" kern="0" dirty="0">
                <a:solidFill>
                  <a:sysClr val="windowText" lastClr="000000"/>
                </a:solidFill>
                <a:cs typeface="Arial" pitchFamily="34" charset="0"/>
              </a:endParaRPr>
            </a:p>
          </p:txBody>
        </p:sp>
        <p:sp>
          <p:nvSpPr>
            <p:cNvPr id="87" name="Freeform 42" descr="25%"/>
            <p:cNvSpPr>
              <a:spLocks/>
            </p:cNvSpPr>
            <p:nvPr/>
          </p:nvSpPr>
          <p:spPr bwMode="auto">
            <a:xfrm>
              <a:off x="3349889" y="4872272"/>
              <a:ext cx="968375" cy="671513"/>
            </a:xfrm>
            <a:custGeom>
              <a:avLst/>
              <a:gdLst/>
              <a:ahLst/>
              <a:cxnLst>
                <a:cxn ang="0">
                  <a:pos x="24" y="375"/>
                </a:cxn>
                <a:cxn ang="0">
                  <a:pos x="51" y="411"/>
                </a:cxn>
                <a:cxn ang="0">
                  <a:pos x="75" y="422"/>
                </a:cxn>
                <a:cxn ang="0">
                  <a:pos x="110" y="436"/>
                </a:cxn>
                <a:cxn ang="0">
                  <a:pos x="147" y="457"/>
                </a:cxn>
                <a:cxn ang="0">
                  <a:pos x="210" y="475"/>
                </a:cxn>
                <a:cxn ang="0">
                  <a:pos x="246" y="472"/>
                </a:cxn>
                <a:cxn ang="0">
                  <a:pos x="273" y="484"/>
                </a:cxn>
                <a:cxn ang="0">
                  <a:pos x="292" y="433"/>
                </a:cxn>
                <a:cxn ang="0">
                  <a:pos x="311" y="416"/>
                </a:cxn>
                <a:cxn ang="0">
                  <a:pos x="333" y="360"/>
                </a:cxn>
                <a:cxn ang="0">
                  <a:pos x="362" y="386"/>
                </a:cxn>
                <a:cxn ang="0">
                  <a:pos x="391" y="384"/>
                </a:cxn>
                <a:cxn ang="0">
                  <a:pos x="449" y="394"/>
                </a:cxn>
                <a:cxn ang="0">
                  <a:pos x="469" y="405"/>
                </a:cxn>
                <a:cxn ang="0">
                  <a:pos x="492" y="412"/>
                </a:cxn>
                <a:cxn ang="0">
                  <a:pos x="478" y="363"/>
                </a:cxn>
                <a:cxn ang="0">
                  <a:pos x="475" y="342"/>
                </a:cxn>
                <a:cxn ang="0">
                  <a:pos x="483" y="325"/>
                </a:cxn>
                <a:cxn ang="0">
                  <a:pos x="494" y="323"/>
                </a:cxn>
                <a:cxn ang="0">
                  <a:pos x="514" y="309"/>
                </a:cxn>
                <a:cxn ang="0">
                  <a:pos x="540" y="267"/>
                </a:cxn>
                <a:cxn ang="0">
                  <a:pos x="549" y="227"/>
                </a:cxn>
                <a:cxn ang="0">
                  <a:pos x="560" y="205"/>
                </a:cxn>
                <a:cxn ang="0">
                  <a:pos x="553" y="178"/>
                </a:cxn>
                <a:cxn ang="0">
                  <a:pos x="569" y="162"/>
                </a:cxn>
                <a:cxn ang="0">
                  <a:pos x="575" y="132"/>
                </a:cxn>
                <a:cxn ang="0">
                  <a:pos x="573" y="112"/>
                </a:cxn>
                <a:cxn ang="0">
                  <a:pos x="591" y="99"/>
                </a:cxn>
                <a:cxn ang="0">
                  <a:pos x="535" y="67"/>
                </a:cxn>
                <a:cxn ang="0">
                  <a:pos x="514" y="106"/>
                </a:cxn>
                <a:cxn ang="0">
                  <a:pos x="475" y="108"/>
                </a:cxn>
                <a:cxn ang="0">
                  <a:pos x="443" y="107"/>
                </a:cxn>
                <a:cxn ang="0">
                  <a:pos x="436" y="78"/>
                </a:cxn>
                <a:cxn ang="0">
                  <a:pos x="404" y="85"/>
                </a:cxn>
                <a:cxn ang="0">
                  <a:pos x="385" y="85"/>
                </a:cxn>
                <a:cxn ang="0">
                  <a:pos x="356" y="20"/>
                </a:cxn>
                <a:cxn ang="0">
                  <a:pos x="335" y="42"/>
                </a:cxn>
                <a:cxn ang="0">
                  <a:pos x="304" y="24"/>
                </a:cxn>
                <a:cxn ang="0">
                  <a:pos x="286" y="0"/>
                </a:cxn>
                <a:cxn ang="0">
                  <a:pos x="231" y="14"/>
                </a:cxn>
                <a:cxn ang="0">
                  <a:pos x="193" y="24"/>
                </a:cxn>
                <a:cxn ang="0">
                  <a:pos x="168" y="40"/>
                </a:cxn>
                <a:cxn ang="0">
                  <a:pos x="149" y="30"/>
                </a:cxn>
                <a:cxn ang="0">
                  <a:pos x="142" y="36"/>
                </a:cxn>
                <a:cxn ang="0">
                  <a:pos x="135" y="80"/>
                </a:cxn>
                <a:cxn ang="0">
                  <a:pos x="173" y="88"/>
                </a:cxn>
                <a:cxn ang="0">
                  <a:pos x="173" y="130"/>
                </a:cxn>
                <a:cxn ang="0">
                  <a:pos x="181" y="171"/>
                </a:cxn>
                <a:cxn ang="0">
                  <a:pos x="208" y="172"/>
                </a:cxn>
                <a:cxn ang="0">
                  <a:pos x="199" y="195"/>
                </a:cxn>
                <a:cxn ang="0">
                  <a:pos x="185" y="216"/>
                </a:cxn>
                <a:cxn ang="0">
                  <a:pos x="146" y="237"/>
                </a:cxn>
                <a:cxn ang="0">
                  <a:pos x="113" y="265"/>
                </a:cxn>
                <a:cxn ang="0">
                  <a:pos x="75" y="269"/>
                </a:cxn>
                <a:cxn ang="0">
                  <a:pos x="52" y="276"/>
                </a:cxn>
                <a:cxn ang="0">
                  <a:pos x="45" y="285"/>
                </a:cxn>
                <a:cxn ang="0">
                  <a:pos x="3" y="341"/>
                </a:cxn>
              </a:cxnLst>
              <a:rect l="0" t="0" r="r" b="b"/>
              <a:pathLst>
                <a:path w="596" h="488">
                  <a:moveTo>
                    <a:pt x="0" y="348"/>
                  </a:moveTo>
                  <a:lnTo>
                    <a:pt x="0" y="348"/>
                  </a:lnTo>
                  <a:lnTo>
                    <a:pt x="3" y="348"/>
                  </a:lnTo>
                  <a:lnTo>
                    <a:pt x="9" y="356"/>
                  </a:lnTo>
                  <a:lnTo>
                    <a:pt x="16" y="360"/>
                  </a:lnTo>
                  <a:lnTo>
                    <a:pt x="20" y="367"/>
                  </a:lnTo>
                  <a:lnTo>
                    <a:pt x="24" y="375"/>
                  </a:lnTo>
                  <a:lnTo>
                    <a:pt x="26" y="379"/>
                  </a:lnTo>
                  <a:lnTo>
                    <a:pt x="29" y="386"/>
                  </a:lnTo>
                  <a:lnTo>
                    <a:pt x="30" y="396"/>
                  </a:lnTo>
                  <a:lnTo>
                    <a:pt x="33" y="401"/>
                  </a:lnTo>
                  <a:lnTo>
                    <a:pt x="37" y="402"/>
                  </a:lnTo>
                  <a:lnTo>
                    <a:pt x="49" y="409"/>
                  </a:lnTo>
                  <a:lnTo>
                    <a:pt x="51" y="411"/>
                  </a:lnTo>
                  <a:lnTo>
                    <a:pt x="51" y="412"/>
                  </a:lnTo>
                  <a:lnTo>
                    <a:pt x="53" y="413"/>
                  </a:lnTo>
                  <a:lnTo>
                    <a:pt x="56" y="412"/>
                  </a:lnTo>
                  <a:lnTo>
                    <a:pt x="60" y="413"/>
                  </a:lnTo>
                  <a:lnTo>
                    <a:pt x="67" y="419"/>
                  </a:lnTo>
                  <a:lnTo>
                    <a:pt x="75" y="420"/>
                  </a:lnTo>
                  <a:lnTo>
                    <a:pt x="75" y="422"/>
                  </a:lnTo>
                  <a:lnTo>
                    <a:pt x="79" y="423"/>
                  </a:lnTo>
                  <a:lnTo>
                    <a:pt x="83" y="425"/>
                  </a:lnTo>
                  <a:lnTo>
                    <a:pt x="89" y="427"/>
                  </a:lnTo>
                  <a:lnTo>
                    <a:pt x="89" y="428"/>
                  </a:lnTo>
                  <a:lnTo>
                    <a:pt x="92" y="428"/>
                  </a:lnTo>
                  <a:lnTo>
                    <a:pt x="101" y="430"/>
                  </a:lnTo>
                  <a:lnTo>
                    <a:pt x="110" y="436"/>
                  </a:lnTo>
                  <a:lnTo>
                    <a:pt x="113" y="438"/>
                  </a:lnTo>
                  <a:lnTo>
                    <a:pt x="120" y="442"/>
                  </a:lnTo>
                  <a:lnTo>
                    <a:pt x="125" y="446"/>
                  </a:lnTo>
                  <a:lnTo>
                    <a:pt x="130" y="449"/>
                  </a:lnTo>
                  <a:lnTo>
                    <a:pt x="134" y="451"/>
                  </a:lnTo>
                  <a:lnTo>
                    <a:pt x="145" y="455"/>
                  </a:lnTo>
                  <a:lnTo>
                    <a:pt x="147" y="457"/>
                  </a:lnTo>
                  <a:lnTo>
                    <a:pt x="154" y="457"/>
                  </a:lnTo>
                  <a:lnTo>
                    <a:pt x="157" y="460"/>
                  </a:lnTo>
                  <a:lnTo>
                    <a:pt x="164" y="460"/>
                  </a:lnTo>
                  <a:lnTo>
                    <a:pt x="167" y="462"/>
                  </a:lnTo>
                  <a:lnTo>
                    <a:pt x="176" y="464"/>
                  </a:lnTo>
                  <a:lnTo>
                    <a:pt x="178" y="464"/>
                  </a:lnTo>
                  <a:lnTo>
                    <a:pt x="210" y="475"/>
                  </a:lnTo>
                  <a:lnTo>
                    <a:pt x="218" y="479"/>
                  </a:lnTo>
                  <a:lnTo>
                    <a:pt x="226" y="487"/>
                  </a:lnTo>
                  <a:lnTo>
                    <a:pt x="234" y="484"/>
                  </a:lnTo>
                  <a:lnTo>
                    <a:pt x="239" y="478"/>
                  </a:lnTo>
                  <a:lnTo>
                    <a:pt x="239" y="474"/>
                  </a:lnTo>
                  <a:lnTo>
                    <a:pt x="242" y="474"/>
                  </a:lnTo>
                  <a:lnTo>
                    <a:pt x="246" y="472"/>
                  </a:lnTo>
                  <a:lnTo>
                    <a:pt x="247" y="472"/>
                  </a:lnTo>
                  <a:lnTo>
                    <a:pt x="250" y="472"/>
                  </a:lnTo>
                  <a:lnTo>
                    <a:pt x="255" y="474"/>
                  </a:lnTo>
                  <a:lnTo>
                    <a:pt x="258" y="474"/>
                  </a:lnTo>
                  <a:lnTo>
                    <a:pt x="267" y="480"/>
                  </a:lnTo>
                  <a:lnTo>
                    <a:pt x="269" y="480"/>
                  </a:lnTo>
                  <a:lnTo>
                    <a:pt x="273" y="484"/>
                  </a:lnTo>
                  <a:lnTo>
                    <a:pt x="271" y="478"/>
                  </a:lnTo>
                  <a:lnTo>
                    <a:pt x="275" y="463"/>
                  </a:lnTo>
                  <a:lnTo>
                    <a:pt x="275" y="436"/>
                  </a:lnTo>
                  <a:lnTo>
                    <a:pt x="285" y="433"/>
                  </a:lnTo>
                  <a:lnTo>
                    <a:pt x="290" y="436"/>
                  </a:lnTo>
                  <a:lnTo>
                    <a:pt x="293" y="435"/>
                  </a:lnTo>
                  <a:lnTo>
                    <a:pt x="292" y="433"/>
                  </a:lnTo>
                  <a:lnTo>
                    <a:pt x="294" y="431"/>
                  </a:lnTo>
                  <a:lnTo>
                    <a:pt x="298" y="435"/>
                  </a:lnTo>
                  <a:lnTo>
                    <a:pt x="302" y="431"/>
                  </a:lnTo>
                  <a:lnTo>
                    <a:pt x="302" y="429"/>
                  </a:lnTo>
                  <a:lnTo>
                    <a:pt x="309" y="427"/>
                  </a:lnTo>
                  <a:lnTo>
                    <a:pt x="310" y="423"/>
                  </a:lnTo>
                  <a:lnTo>
                    <a:pt x="311" y="416"/>
                  </a:lnTo>
                  <a:lnTo>
                    <a:pt x="309" y="402"/>
                  </a:lnTo>
                  <a:lnTo>
                    <a:pt x="308" y="397"/>
                  </a:lnTo>
                  <a:lnTo>
                    <a:pt x="308" y="375"/>
                  </a:lnTo>
                  <a:lnTo>
                    <a:pt x="311" y="367"/>
                  </a:lnTo>
                  <a:lnTo>
                    <a:pt x="324" y="359"/>
                  </a:lnTo>
                  <a:lnTo>
                    <a:pt x="329" y="359"/>
                  </a:lnTo>
                  <a:lnTo>
                    <a:pt x="333" y="360"/>
                  </a:lnTo>
                  <a:lnTo>
                    <a:pt x="336" y="364"/>
                  </a:lnTo>
                  <a:lnTo>
                    <a:pt x="345" y="363"/>
                  </a:lnTo>
                  <a:lnTo>
                    <a:pt x="349" y="365"/>
                  </a:lnTo>
                  <a:lnTo>
                    <a:pt x="353" y="370"/>
                  </a:lnTo>
                  <a:lnTo>
                    <a:pt x="353" y="375"/>
                  </a:lnTo>
                  <a:lnTo>
                    <a:pt x="360" y="382"/>
                  </a:lnTo>
                  <a:lnTo>
                    <a:pt x="362" y="386"/>
                  </a:lnTo>
                  <a:lnTo>
                    <a:pt x="363" y="386"/>
                  </a:lnTo>
                  <a:lnTo>
                    <a:pt x="366" y="387"/>
                  </a:lnTo>
                  <a:lnTo>
                    <a:pt x="372" y="387"/>
                  </a:lnTo>
                  <a:lnTo>
                    <a:pt x="374" y="387"/>
                  </a:lnTo>
                  <a:lnTo>
                    <a:pt x="376" y="387"/>
                  </a:lnTo>
                  <a:lnTo>
                    <a:pt x="386" y="387"/>
                  </a:lnTo>
                  <a:lnTo>
                    <a:pt x="391" y="384"/>
                  </a:lnTo>
                  <a:lnTo>
                    <a:pt x="410" y="384"/>
                  </a:lnTo>
                  <a:lnTo>
                    <a:pt x="418" y="387"/>
                  </a:lnTo>
                  <a:lnTo>
                    <a:pt x="430" y="392"/>
                  </a:lnTo>
                  <a:lnTo>
                    <a:pt x="439" y="394"/>
                  </a:lnTo>
                  <a:lnTo>
                    <a:pt x="442" y="395"/>
                  </a:lnTo>
                  <a:lnTo>
                    <a:pt x="445" y="395"/>
                  </a:lnTo>
                  <a:lnTo>
                    <a:pt x="449" y="394"/>
                  </a:lnTo>
                  <a:lnTo>
                    <a:pt x="447" y="401"/>
                  </a:lnTo>
                  <a:lnTo>
                    <a:pt x="456" y="406"/>
                  </a:lnTo>
                  <a:lnTo>
                    <a:pt x="456" y="403"/>
                  </a:lnTo>
                  <a:lnTo>
                    <a:pt x="458" y="402"/>
                  </a:lnTo>
                  <a:lnTo>
                    <a:pt x="461" y="403"/>
                  </a:lnTo>
                  <a:lnTo>
                    <a:pt x="463" y="402"/>
                  </a:lnTo>
                  <a:lnTo>
                    <a:pt x="469" y="405"/>
                  </a:lnTo>
                  <a:lnTo>
                    <a:pt x="471" y="407"/>
                  </a:lnTo>
                  <a:lnTo>
                    <a:pt x="477" y="408"/>
                  </a:lnTo>
                  <a:lnTo>
                    <a:pt x="476" y="417"/>
                  </a:lnTo>
                  <a:lnTo>
                    <a:pt x="478" y="419"/>
                  </a:lnTo>
                  <a:lnTo>
                    <a:pt x="483" y="419"/>
                  </a:lnTo>
                  <a:lnTo>
                    <a:pt x="492" y="414"/>
                  </a:lnTo>
                  <a:lnTo>
                    <a:pt x="492" y="412"/>
                  </a:lnTo>
                  <a:lnTo>
                    <a:pt x="492" y="408"/>
                  </a:lnTo>
                  <a:lnTo>
                    <a:pt x="489" y="406"/>
                  </a:lnTo>
                  <a:lnTo>
                    <a:pt x="484" y="400"/>
                  </a:lnTo>
                  <a:lnTo>
                    <a:pt x="480" y="379"/>
                  </a:lnTo>
                  <a:lnTo>
                    <a:pt x="481" y="374"/>
                  </a:lnTo>
                  <a:lnTo>
                    <a:pt x="479" y="369"/>
                  </a:lnTo>
                  <a:lnTo>
                    <a:pt x="478" y="363"/>
                  </a:lnTo>
                  <a:lnTo>
                    <a:pt x="477" y="359"/>
                  </a:lnTo>
                  <a:lnTo>
                    <a:pt x="477" y="357"/>
                  </a:lnTo>
                  <a:lnTo>
                    <a:pt x="478" y="354"/>
                  </a:lnTo>
                  <a:lnTo>
                    <a:pt x="477" y="352"/>
                  </a:lnTo>
                  <a:lnTo>
                    <a:pt x="475" y="349"/>
                  </a:lnTo>
                  <a:lnTo>
                    <a:pt x="475" y="346"/>
                  </a:lnTo>
                  <a:lnTo>
                    <a:pt x="475" y="342"/>
                  </a:lnTo>
                  <a:lnTo>
                    <a:pt x="476" y="341"/>
                  </a:lnTo>
                  <a:lnTo>
                    <a:pt x="475" y="332"/>
                  </a:lnTo>
                  <a:lnTo>
                    <a:pt x="474" y="330"/>
                  </a:lnTo>
                  <a:lnTo>
                    <a:pt x="474" y="324"/>
                  </a:lnTo>
                  <a:lnTo>
                    <a:pt x="477" y="320"/>
                  </a:lnTo>
                  <a:lnTo>
                    <a:pt x="481" y="320"/>
                  </a:lnTo>
                  <a:lnTo>
                    <a:pt x="483" y="325"/>
                  </a:lnTo>
                  <a:lnTo>
                    <a:pt x="483" y="329"/>
                  </a:lnTo>
                  <a:lnTo>
                    <a:pt x="485" y="330"/>
                  </a:lnTo>
                  <a:lnTo>
                    <a:pt x="486" y="330"/>
                  </a:lnTo>
                  <a:lnTo>
                    <a:pt x="490" y="324"/>
                  </a:lnTo>
                  <a:lnTo>
                    <a:pt x="492" y="319"/>
                  </a:lnTo>
                  <a:lnTo>
                    <a:pt x="495" y="318"/>
                  </a:lnTo>
                  <a:lnTo>
                    <a:pt x="494" y="323"/>
                  </a:lnTo>
                  <a:lnTo>
                    <a:pt x="503" y="323"/>
                  </a:lnTo>
                  <a:lnTo>
                    <a:pt x="505" y="323"/>
                  </a:lnTo>
                  <a:lnTo>
                    <a:pt x="507" y="320"/>
                  </a:lnTo>
                  <a:lnTo>
                    <a:pt x="508" y="316"/>
                  </a:lnTo>
                  <a:lnTo>
                    <a:pt x="513" y="313"/>
                  </a:lnTo>
                  <a:lnTo>
                    <a:pt x="514" y="312"/>
                  </a:lnTo>
                  <a:lnTo>
                    <a:pt x="514" y="309"/>
                  </a:lnTo>
                  <a:lnTo>
                    <a:pt x="516" y="305"/>
                  </a:lnTo>
                  <a:lnTo>
                    <a:pt x="517" y="301"/>
                  </a:lnTo>
                  <a:lnTo>
                    <a:pt x="529" y="288"/>
                  </a:lnTo>
                  <a:lnTo>
                    <a:pt x="534" y="275"/>
                  </a:lnTo>
                  <a:lnTo>
                    <a:pt x="536" y="271"/>
                  </a:lnTo>
                  <a:lnTo>
                    <a:pt x="538" y="270"/>
                  </a:lnTo>
                  <a:lnTo>
                    <a:pt x="540" y="267"/>
                  </a:lnTo>
                  <a:lnTo>
                    <a:pt x="537" y="263"/>
                  </a:lnTo>
                  <a:lnTo>
                    <a:pt x="538" y="260"/>
                  </a:lnTo>
                  <a:lnTo>
                    <a:pt x="543" y="255"/>
                  </a:lnTo>
                  <a:lnTo>
                    <a:pt x="544" y="236"/>
                  </a:lnTo>
                  <a:lnTo>
                    <a:pt x="546" y="234"/>
                  </a:lnTo>
                  <a:lnTo>
                    <a:pt x="549" y="231"/>
                  </a:lnTo>
                  <a:lnTo>
                    <a:pt x="549" y="227"/>
                  </a:lnTo>
                  <a:lnTo>
                    <a:pt x="552" y="225"/>
                  </a:lnTo>
                  <a:lnTo>
                    <a:pt x="558" y="227"/>
                  </a:lnTo>
                  <a:lnTo>
                    <a:pt x="560" y="225"/>
                  </a:lnTo>
                  <a:lnTo>
                    <a:pt x="564" y="222"/>
                  </a:lnTo>
                  <a:lnTo>
                    <a:pt x="563" y="211"/>
                  </a:lnTo>
                  <a:lnTo>
                    <a:pt x="560" y="209"/>
                  </a:lnTo>
                  <a:lnTo>
                    <a:pt x="560" y="205"/>
                  </a:lnTo>
                  <a:lnTo>
                    <a:pt x="560" y="204"/>
                  </a:lnTo>
                  <a:lnTo>
                    <a:pt x="557" y="198"/>
                  </a:lnTo>
                  <a:lnTo>
                    <a:pt x="554" y="194"/>
                  </a:lnTo>
                  <a:lnTo>
                    <a:pt x="557" y="192"/>
                  </a:lnTo>
                  <a:lnTo>
                    <a:pt x="557" y="182"/>
                  </a:lnTo>
                  <a:lnTo>
                    <a:pt x="555" y="182"/>
                  </a:lnTo>
                  <a:lnTo>
                    <a:pt x="553" y="178"/>
                  </a:lnTo>
                  <a:lnTo>
                    <a:pt x="552" y="171"/>
                  </a:lnTo>
                  <a:lnTo>
                    <a:pt x="555" y="170"/>
                  </a:lnTo>
                  <a:lnTo>
                    <a:pt x="557" y="171"/>
                  </a:lnTo>
                  <a:lnTo>
                    <a:pt x="560" y="168"/>
                  </a:lnTo>
                  <a:lnTo>
                    <a:pt x="562" y="171"/>
                  </a:lnTo>
                  <a:lnTo>
                    <a:pt x="569" y="165"/>
                  </a:lnTo>
                  <a:lnTo>
                    <a:pt x="569" y="162"/>
                  </a:lnTo>
                  <a:lnTo>
                    <a:pt x="567" y="160"/>
                  </a:lnTo>
                  <a:lnTo>
                    <a:pt x="569" y="145"/>
                  </a:lnTo>
                  <a:lnTo>
                    <a:pt x="570" y="144"/>
                  </a:lnTo>
                  <a:lnTo>
                    <a:pt x="573" y="143"/>
                  </a:lnTo>
                  <a:lnTo>
                    <a:pt x="574" y="138"/>
                  </a:lnTo>
                  <a:lnTo>
                    <a:pt x="576" y="137"/>
                  </a:lnTo>
                  <a:lnTo>
                    <a:pt x="575" y="132"/>
                  </a:lnTo>
                  <a:lnTo>
                    <a:pt x="573" y="130"/>
                  </a:lnTo>
                  <a:lnTo>
                    <a:pt x="572" y="128"/>
                  </a:lnTo>
                  <a:lnTo>
                    <a:pt x="570" y="128"/>
                  </a:lnTo>
                  <a:lnTo>
                    <a:pt x="570" y="117"/>
                  </a:lnTo>
                  <a:lnTo>
                    <a:pt x="567" y="118"/>
                  </a:lnTo>
                  <a:lnTo>
                    <a:pt x="569" y="113"/>
                  </a:lnTo>
                  <a:lnTo>
                    <a:pt x="573" y="112"/>
                  </a:lnTo>
                  <a:lnTo>
                    <a:pt x="575" y="113"/>
                  </a:lnTo>
                  <a:lnTo>
                    <a:pt x="578" y="113"/>
                  </a:lnTo>
                  <a:lnTo>
                    <a:pt x="581" y="113"/>
                  </a:lnTo>
                  <a:lnTo>
                    <a:pt x="586" y="101"/>
                  </a:lnTo>
                  <a:lnTo>
                    <a:pt x="588" y="102"/>
                  </a:lnTo>
                  <a:lnTo>
                    <a:pt x="591" y="105"/>
                  </a:lnTo>
                  <a:lnTo>
                    <a:pt x="591" y="99"/>
                  </a:lnTo>
                  <a:lnTo>
                    <a:pt x="594" y="90"/>
                  </a:lnTo>
                  <a:lnTo>
                    <a:pt x="595" y="84"/>
                  </a:lnTo>
                  <a:lnTo>
                    <a:pt x="592" y="83"/>
                  </a:lnTo>
                  <a:lnTo>
                    <a:pt x="557" y="74"/>
                  </a:lnTo>
                  <a:lnTo>
                    <a:pt x="553" y="70"/>
                  </a:lnTo>
                  <a:lnTo>
                    <a:pt x="537" y="61"/>
                  </a:lnTo>
                  <a:lnTo>
                    <a:pt x="535" y="67"/>
                  </a:lnTo>
                  <a:lnTo>
                    <a:pt x="535" y="73"/>
                  </a:lnTo>
                  <a:lnTo>
                    <a:pt x="534" y="74"/>
                  </a:lnTo>
                  <a:lnTo>
                    <a:pt x="532" y="77"/>
                  </a:lnTo>
                  <a:lnTo>
                    <a:pt x="532" y="79"/>
                  </a:lnTo>
                  <a:lnTo>
                    <a:pt x="526" y="88"/>
                  </a:lnTo>
                  <a:lnTo>
                    <a:pt x="520" y="101"/>
                  </a:lnTo>
                  <a:lnTo>
                    <a:pt x="514" y="106"/>
                  </a:lnTo>
                  <a:lnTo>
                    <a:pt x="505" y="108"/>
                  </a:lnTo>
                  <a:lnTo>
                    <a:pt x="500" y="108"/>
                  </a:lnTo>
                  <a:lnTo>
                    <a:pt x="498" y="107"/>
                  </a:lnTo>
                  <a:lnTo>
                    <a:pt x="495" y="106"/>
                  </a:lnTo>
                  <a:lnTo>
                    <a:pt x="489" y="108"/>
                  </a:lnTo>
                  <a:lnTo>
                    <a:pt x="479" y="107"/>
                  </a:lnTo>
                  <a:lnTo>
                    <a:pt x="475" y="108"/>
                  </a:lnTo>
                  <a:lnTo>
                    <a:pt x="471" y="107"/>
                  </a:lnTo>
                  <a:lnTo>
                    <a:pt x="468" y="107"/>
                  </a:lnTo>
                  <a:lnTo>
                    <a:pt x="467" y="105"/>
                  </a:lnTo>
                  <a:lnTo>
                    <a:pt x="455" y="105"/>
                  </a:lnTo>
                  <a:lnTo>
                    <a:pt x="447" y="110"/>
                  </a:lnTo>
                  <a:lnTo>
                    <a:pt x="445" y="107"/>
                  </a:lnTo>
                  <a:lnTo>
                    <a:pt x="443" y="107"/>
                  </a:lnTo>
                  <a:lnTo>
                    <a:pt x="441" y="106"/>
                  </a:lnTo>
                  <a:lnTo>
                    <a:pt x="442" y="102"/>
                  </a:lnTo>
                  <a:lnTo>
                    <a:pt x="447" y="99"/>
                  </a:lnTo>
                  <a:lnTo>
                    <a:pt x="450" y="94"/>
                  </a:lnTo>
                  <a:lnTo>
                    <a:pt x="447" y="83"/>
                  </a:lnTo>
                  <a:lnTo>
                    <a:pt x="444" y="79"/>
                  </a:lnTo>
                  <a:lnTo>
                    <a:pt x="436" y="78"/>
                  </a:lnTo>
                  <a:lnTo>
                    <a:pt x="429" y="79"/>
                  </a:lnTo>
                  <a:lnTo>
                    <a:pt x="424" y="78"/>
                  </a:lnTo>
                  <a:lnTo>
                    <a:pt x="421" y="83"/>
                  </a:lnTo>
                  <a:lnTo>
                    <a:pt x="413" y="78"/>
                  </a:lnTo>
                  <a:lnTo>
                    <a:pt x="410" y="84"/>
                  </a:lnTo>
                  <a:lnTo>
                    <a:pt x="408" y="85"/>
                  </a:lnTo>
                  <a:lnTo>
                    <a:pt x="404" y="85"/>
                  </a:lnTo>
                  <a:lnTo>
                    <a:pt x="398" y="86"/>
                  </a:lnTo>
                  <a:lnTo>
                    <a:pt x="395" y="86"/>
                  </a:lnTo>
                  <a:lnTo>
                    <a:pt x="392" y="84"/>
                  </a:lnTo>
                  <a:lnTo>
                    <a:pt x="392" y="83"/>
                  </a:lnTo>
                  <a:lnTo>
                    <a:pt x="389" y="84"/>
                  </a:lnTo>
                  <a:lnTo>
                    <a:pt x="388" y="84"/>
                  </a:lnTo>
                  <a:lnTo>
                    <a:pt x="385" y="85"/>
                  </a:lnTo>
                  <a:lnTo>
                    <a:pt x="379" y="78"/>
                  </a:lnTo>
                  <a:lnTo>
                    <a:pt x="375" y="68"/>
                  </a:lnTo>
                  <a:lnTo>
                    <a:pt x="372" y="24"/>
                  </a:lnTo>
                  <a:lnTo>
                    <a:pt x="368" y="24"/>
                  </a:lnTo>
                  <a:lnTo>
                    <a:pt x="364" y="28"/>
                  </a:lnTo>
                  <a:lnTo>
                    <a:pt x="363" y="25"/>
                  </a:lnTo>
                  <a:lnTo>
                    <a:pt x="356" y="20"/>
                  </a:lnTo>
                  <a:lnTo>
                    <a:pt x="353" y="19"/>
                  </a:lnTo>
                  <a:lnTo>
                    <a:pt x="351" y="23"/>
                  </a:lnTo>
                  <a:lnTo>
                    <a:pt x="350" y="23"/>
                  </a:lnTo>
                  <a:lnTo>
                    <a:pt x="347" y="30"/>
                  </a:lnTo>
                  <a:lnTo>
                    <a:pt x="343" y="33"/>
                  </a:lnTo>
                  <a:lnTo>
                    <a:pt x="342" y="37"/>
                  </a:lnTo>
                  <a:lnTo>
                    <a:pt x="335" y="42"/>
                  </a:lnTo>
                  <a:lnTo>
                    <a:pt x="332" y="42"/>
                  </a:lnTo>
                  <a:lnTo>
                    <a:pt x="326" y="40"/>
                  </a:lnTo>
                  <a:lnTo>
                    <a:pt x="323" y="40"/>
                  </a:lnTo>
                  <a:lnTo>
                    <a:pt x="318" y="37"/>
                  </a:lnTo>
                  <a:lnTo>
                    <a:pt x="308" y="35"/>
                  </a:lnTo>
                  <a:lnTo>
                    <a:pt x="307" y="35"/>
                  </a:lnTo>
                  <a:lnTo>
                    <a:pt x="304" y="24"/>
                  </a:lnTo>
                  <a:lnTo>
                    <a:pt x="304" y="17"/>
                  </a:lnTo>
                  <a:lnTo>
                    <a:pt x="301" y="12"/>
                  </a:lnTo>
                  <a:lnTo>
                    <a:pt x="301" y="6"/>
                  </a:lnTo>
                  <a:lnTo>
                    <a:pt x="294" y="1"/>
                  </a:lnTo>
                  <a:lnTo>
                    <a:pt x="293" y="8"/>
                  </a:lnTo>
                  <a:lnTo>
                    <a:pt x="289" y="6"/>
                  </a:lnTo>
                  <a:lnTo>
                    <a:pt x="286" y="0"/>
                  </a:lnTo>
                  <a:lnTo>
                    <a:pt x="279" y="1"/>
                  </a:lnTo>
                  <a:lnTo>
                    <a:pt x="275" y="0"/>
                  </a:lnTo>
                  <a:lnTo>
                    <a:pt x="255" y="9"/>
                  </a:lnTo>
                  <a:lnTo>
                    <a:pt x="248" y="13"/>
                  </a:lnTo>
                  <a:lnTo>
                    <a:pt x="240" y="9"/>
                  </a:lnTo>
                  <a:lnTo>
                    <a:pt x="236" y="9"/>
                  </a:lnTo>
                  <a:lnTo>
                    <a:pt x="231" y="14"/>
                  </a:lnTo>
                  <a:lnTo>
                    <a:pt x="223" y="13"/>
                  </a:lnTo>
                  <a:lnTo>
                    <a:pt x="211" y="17"/>
                  </a:lnTo>
                  <a:lnTo>
                    <a:pt x="208" y="15"/>
                  </a:lnTo>
                  <a:lnTo>
                    <a:pt x="206" y="17"/>
                  </a:lnTo>
                  <a:lnTo>
                    <a:pt x="196" y="17"/>
                  </a:lnTo>
                  <a:lnTo>
                    <a:pt x="195" y="23"/>
                  </a:lnTo>
                  <a:lnTo>
                    <a:pt x="193" y="24"/>
                  </a:lnTo>
                  <a:lnTo>
                    <a:pt x="191" y="24"/>
                  </a:lnTo>
                  <a:lnTo>
                    <a:pt x="190" y="26"/>
                  </a:lnTo>
                  <a:lnTo>
                    <a:pt x="185" y="28"/>
                  </a:lnTo>
                  <a:lnTo>
                    <a:pt x="182" y="33"/>
                  </a:lnTo>
                  <a:lnTo>
                    <a:pt x="176" y="39"/>
                  </a:lnTo>
                  <a:lnTo>
                    <a:pt x="170" y="41"/>
                  </a:lnTo>
                  <a:lnTo>
                    <a:pt x="168" y="40"/>
                  </a:lnTo>
                  <a:lnTo>
                    <a:pt x="167" y="45"/>
                  </a:lnTo>
                  <a:lnTo>
                    <a:pt x="166" y="45"/>
                  </a:lnTo>
                  <a:lnTo>
                    <a:pt x="164" y="44"/>
                  </a:lnTo>
                  <a:lnTo>
                    <a:pt x="163" y="37"/>
                  </a:lnTo>
                  <a:lnTo>
                    <a:pt x="160" y="34"/>
                  </a:lnTo>
                  <a:lnTo>
                    <a:pt x="154" y="31"/>
                  </a:lnTo>
                  <a:lnTo>
                    <a:pt x="149" y="30"/>
                  </a:lnTo>
                  <a:lnTo>
                    <a:pt x="148" y="33"/>
                  </a:lnTo>
                  <a:lnTo>
                    <a:pt x="151" y="34"/>
                  </a:lnTo>
                  <a:lnTo>
                    <a:pt x="152" y="35"/>
                  </a:lnTo>
                  <a:lnTo>
                    <a:pt x="153" y="40"/>
                  </a:lnTo>
                  <a:lnTo>
                    <a:pt x="151" y="39"/>
                  </a:lnTo>
                  <a:lnTo>
                    <a:pt x="148" y="35"/>
                  </a:lnTo>
                  <a:lnTo>
                    <a:pt x="142" y="36"/>
                  </a:lnTo>
                  <a:lnTo>
                    <a:pt x="140" y="34"/>
                  </a:lnTo>
                  <a:lnTo>
                    <a:pt x="136" y="35"/>
                  </a:lnTo>
                  <a:lnTo>
                    <a:pt x="134" y="47"/>
                  </a:lnTo>
                  <a:lnTo>
                    <a:pt x="131" y="57"/>
                  </a:lnTo>
                  <a:lnTo>
                    <a:pt x="133" y="67"/>
                  </a:lnTo>
                  <a:lnTo>
                    <a:pt x="129" y="75"/>
                  </a:lnTo>
                  <a:lnTo>
                    <a:pt x="135" y="80"/>
                  </a:lnTo>
                  <a:lnTo>
                    <a:pt x="139" y="75"/>
                  </a:lnTo>
                  <a:lnTo>
                    <a:pt x="143" y="75"/>
                  </a:lnTo>
                  <a:lnTo>
                    <a:pt x="148" y="80"/>
                  </a:lnTo>
                  <a:lnTo>
                    <a:pt x="154" y="72"/>
                  </a:lnTo>
                  <a:lnTo>
                    <a:pt x="160" y="80"/>
                  </a:lnTo>
                  <a:lnTo>
                    <a:pt x="166" y="83"/>
                  </a:lnTo>
                  <a:lnTo>
                    <a:pt x="173" y="88"/>
                  </a:lnTo>
                  <a:lnTo>
                    <a:pt x="178" y="94"/>
                  </a:lnTo>
                  <a:lnTo>
                    <a:pt x="178" y="102"/>
                  </a:lnTo>
                  <a:lnTo>
                    <a:pt x="175" y="111"/>
                  </a:lnTo>
                  <a:lnTo>
                    <a:pt x="169" y="112"/>
                  </a:lnTo>
                  <a:lnTo>
                    <a:pt x="164" y="119"/>
                  </a:lnTo>
                  <a:lnTo>
                    <a:pt x="165" y="127"/>
                  </a:lnTo>
                  <a:lnTo>
                    <a:pt x="173" y="130"/>
                  </a:lnTo>
                  <a:lnTo>
                    <a:pt x="175" y="139"/>
                  </a:lnTo>
                  <a:lnTo>
                    <a:pt x="178" y="139"/>
                  </a:lnTo>
                  <a:lnTo>
                    <a:pt x="183" y="146"/>
                  </a:lnTo>
                  <a:lnTo>
                    <a:pt x="182" y="154"/>
                  </a:lnTo>
                  <a:lnTo>
                    <a:pt x="183" y="163"/>
                  </a:lnTo>
                  <a:lnTo>
                    <a:pt x="183" y="166"/>
                  </a:lnTo>
                  <a:lnTo>
                    <a:pt x="181" y="171"/>
                  </a:lnTo>
                  <a:lnTo>
                    <a:pt x="181" y="172"/>
                  </a:lnTo>
                  <a:lnTo>
                    <a:pt x="189" y="168"/>
                  </a:lnTo>
                  <a:lnTo>
                    <a:pt x="190" y="171"/>
                  </a:lnTo>
                  <a:lnTo>
                    <a:pt x="196" y="168"/>
                  </a:lnTo>
                  <a:lnTo>
                    <a:pt x="200" y="165"/>
                  </a:lnTo>
                  <a:lnTo>
                    <a:pt x="204" y="165"/>
                  </a:lnTo>
                  <a:lnTo>
                    <a:pt x="208" y="172"/>
                  </a:lnTo>
                  <a:lnTo>
                    <a:pt x="208" y="173"/>
                  </a:lnTo>
                  <a:lnTo>
                    <a:pt x="205" y="176"/>
                  </a:lnTo>
                  <a:lnTo>
                    <a:pt x="205" y="183"/>
                  </a:lnTo>
                  <a:lnTo>
                    <a:pt x="204" y="189"/>
                  </a:lnTo>
                  <a:lnTo>
                    <a:pt x="202" y="190"/>
                  </a:lnTo>
                  <a:lnTo>
                    <a:pt x="201" y="193"/>
                  </a:lnTo>
                  <a:lnTo>
                    <a:pt x="199" y="195"/>
                  </a:lnTo>
                  <a:lnTo>
                    <a:pt x="198" y="200"/>
                  </a:lnTo>
                  <a:lnTo>
                    <a:pt x="196" y="201"/>
                  </a:lnTo>
                  <a:lnTo>
                    <a:pt x="192" y="206"/>
                  </a:lnTo>
                  <a:lnTo>
                    <a:pt x="191" y="210"/>
                  </a:lnTo>
                  <a:lnTo>
                    <a:pt x="192" y="216"/>
                  </a:lnTo>
                  <a:lnTo>
                    <a:pt x="187" y="220"/>
                  </a:lnTo>
                  <a:lnTo>
                    <a:pt x="185" y="216"/>
                  </a:lnTo>
                  <a:lnTo>
                    <a:pt x="181" y="216"/>
                  </a:lnTo>
                  <a:lnTo>
                    <a:pt x="178" y="214"/>
                  </a:lnTo>
                  <a:lnTo>
                    <a:pt x="172" y="216"/>
                  </a:lnTo>
                  <a:lnTo>
                    <a:pt x="170" y="219"/>
                  </a:lnTo>
                  <a:lnTo>
                    <a:pt x="161" y="223"/>
                  </a:lnTo>
                  <a:lnTo>
                    <a:pt x="151" y="232"/>
                  </a:lnTo>
                  <a:lnTo>
                    <a:pt x="146" y="237"/>
                  </a:lnTo>
                  <a:lnTo>
                    <a:pt x="143" y="245"/>
                  </a:lnTo>
                  <a:lnTo>
                    <a:pt x="136" y="250"/>
                  </a:lnTo>
                  <a:lnTo>
                    <a:pt x="132" y="254"/>
                  </a:lnTo>
                  <a:lnTo>
                    <a:pt x="119" y="261"/>
                  </a:lnTo>
                  <a:lnTo>
                    <a:pt x="116" y="261"/>
                  </a:lnTo>
                  <a:lnTo>
                    <a:pt x="115" y="264"/>
                  </a:lnTo>
                  <a:lnTo>
                    <a:pt x="113" y="265"/>
                  </a:lnTo>
                  <a:lnTo>
                    <a:pt x="108" y="271"/>
                  </a:lnTo>
                  <a:lnTo>
                    <a:pt x="100" y="271"/>
                  </a:lnTo>
                  <a:lnTo>
                    <a:pt x="93" y="256"/>
                  </a:lnTo>
                  <a:lnTo>
                    <a:pt x="93" y="254"/>
                  </a:lnTo>
                  <a:lnTo>
                    <a:pt x="88" y="261"/>
                  </a:lnTo>
                  <a:lnTo>
                    <a:pt x="80" y="269"/>
                  </a:lnTo>
                  <a:lnTo>
                    <a:pt x="75" y="269"/>
                  </a:lnTo>
                  <a:lnTo>
                    <a:pt x="62" y="264"/>
                  </a:lnTo>
                  <a:lnTo>
                    <a:pt x="61" y="265"/>
                  </a:lnTo>
                  <a:lnTo>
                    <a:pt x="59" y="267"/>
                  </a:lnTo>
                  <a:lnTo>
                    <a:pt x="59" y="269"/>
                  </a:lnTo>
                  <a:lnTo>
                    <a:pt x="56" y="275"/>
                  </a:lnTo>
                  <a:lnTo>
                    <a:pt x="54" y="277"/>
                  </a:lnTo>
                  <a:lnTo>
                    <a:pt x="52" y="276"/>
                  </a:lnTo>
                  <a:lnTo>
                    <a:pt x="50" y="275"/>
                  </a:lnTo>
                  <a:lnTo>
                    <a:pt x="48" y="275"/>
                  </a:lnTo>
                  <a:lnTo>
                    <a:pt x="46" y="272"/>
                  </a:lnTo>
                  <a:lnTo>
                    <a:pt x="44" y="276"/>
                  </a:lnTo>
                  <a:lnTo>
                    <a:pt x="45" y="278"/>
                  </a:lnTo>
                  <a:lnTo>
                    <a:pt x="45" y="282"/>
                  </a:lnTo>
                  <a:lnTo>
                    <a:pt x="45" y="285"/>
                  </a:lnTo>
                  <a:lnTo>
                    <a:pt x="42" y="289"/>
                  </a:lnTo>
                  <a:lnTo>
                    <a:pt x="34" y="297"/>
                  </a:lnTo>
                  <a:lnTo>
                    <a:pt x="31" y="302"/>
                  </a:lnTo>
                  <a:lnTo>
                    <a:pt x="27" y="308"/>
                  </a:lnTo>
                  <a:lnTo>
                    <a:pt x="15" y="323"/>
                  </a:lnTo>
                  <a:lnTo>
                    <a:pt x="2" y="336"/>
                  </a:lnTo>
                  <a:lnTo>
                    <a:pt x="3" y="341"/>
                  </a:lnTo>
                  <a:lnTo>
                    <a:pt x="3" y="342"/>
                  </a:lnTo>
                  <a:lnTo>
                    <a:pt x="3" y="345"/>
                  </a:lnTo>
                  <a:lnTo>
                    <a:pt x="2" y="345"/>
                  </a:lnTo>
                  <a:lnTo>
                    <a:pt x="2" y="346"/>
                  </a:lnTo>
                  <a:lnTo>
                    <a:pt x="0" y="348"/>
                  </a:lnTo>
                </a:path>
              </a:pathLst>
            </a:custGeom>
            <a:solidFill>
              <a:srgbClr val="B6935A"/>
            </a:solidFill>
            <a:ln w="6350" cap="rnd" cmpd="sng">
              <a:solidFill>
                <a:srgbClr val="CCDDEA">
                  <a:lumMod val="25000"/>
                </a:srgb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en-US" sz="1200" kern="0" dirty="0">
                <a:solidFill>
                  <a:sysClr val="windowText" lastClr="000000"/>
                </a:solidFill>
                <a:cs typeface="Arial" pitchFamily="34" charset="0"/>
              </a:endParaRPr>
            </a:p>
          </p:txBody>
        </p:sp>
        <p:sp>
          <p:nvSpPr>
            <p:cNvPr id="88" name="Freeform 43" descr="25%"/>
            <p:cNvSpPr>
              <a:spLocks/>
            </p:cNvSpPr>
            <p:nvPr/>
          </p:nvSpPr>
          <p:spPr bwMode="auto">
            <a:xfrm>
              <a:off x="4372239" y="5224463"/>
              <a:ext cx="209550" cy="214312"/>
            </a:xfrm>
            <a:custGeom>
              <a:avLst/>
              <a:gdLst/>
              <a:ahLst/>
              <a:cxnLst>
                <a:cxn ang="0">
                  <a:pos x="0" y="75"/>
                </a:cxn>
                <a:cxn ang="0">
                  <a:pos x="6" y="67"/>
                </a:cxn>
                <a:cxn ang="0">
                  <a:pos x="7" y="62"/>
                </a:cxn>
                <a:cxn ang="0">
                  <a:pos x="17" y="46"/>
                </a:cxn>
                <a:cxn ang="0">
                  <a:pos x="25" y="38"/>
                </a:cxn>
                <a:cxn ang="0">
                  <a:pos x="33" y="30"/>
                </a:cxn>
                <a:cxn ang="0">
                  <a:pos x="35" y="23"/>
                </a:cxn>
                <a:cxn ang="0">
                  <a:pos x="41" y="13"/>
                </a:cxn>
                <a:cxn ang="0">
                  <a:pos x="47" y="6"/>
                </a:cxn>
                <a:cxn ang="0">
                  <a:pos x="62" y="9"/>
                </a:cxn>
                <a:cxn ang="0">
                  <a:pos x="66" y="12"/>
                </a:cxn>
                <a:cxn ang="0">
                  <a:pos x="73" y="12"/>
                </a:cxn>
                <a:cxn ang="0">
                  <a:pos x="86" y="0"/>
                </a:cxn>
                <a:cxn ang="0">
                  <a:pos x="91" y="3"/>
                </a:cxn>
                <a:cxn ang="0">
                  <a:pos x="94" y="12"/>
                </a:cxn>
                <a:cxn ang="0">
                  <a:pos x="97" y="25"/>
                </a:cxn>
                <a:cxn ang="0">
                  <a:pos x="99" y="34"/>
                </a:cxn>
                <a:cxn ang="0">
                  <a:pos x="109" y="43"/>
                </a:cxn>
                <a:cxn ang="0">
                  <a:pos x="116" y="44"/>
                </a:cxn>
                <a:cxn ang="0">
                  <a:pos x="122" y="43"/>
                </a:cxn>
                <a:cxn ang="0">
                  <a:pos x="126" y="35"/>
                </a:cxn>
                <a:cxn ang="0">
                  <a:pos x="129" y="41"/>
                </a:cxn>
                <a:cxn ang="0">
                  <a:pos x="129" y="50"/>
                </a:cxn>
                <a:cxn ang="0">
                  <a:pos x="123" y="56"/>
                </a:cxn>
                <a:cxn ang="0">
                  <a:pos x="126" y="61"/>
                </a:cxn>
                <a:cxn ang="0">
                  <a:pos x="117" y="78"/>
                </a:cxn>
                <a:cxn ang="0">
                  <a:pos x="122" y="81"/>
                </a:cxn>
                <a:cxn ang="0">
                  <a:pos x="125" y="88"/>
                </a:cxn>
                <a:cxn ang="0">
                  <a:pos x="128" y="92"/>
                </a:cxn>
                <a:cxn ang="0">
                  <a:pos x="123" y="97"/>
                </a:cxn>
                <a:cxn ang="0">
                  <a:pos x="119" y="96"/>
                </a:cxn>
                <a:cxn ang="0">
                  <a:pos x="119" y="101"/>
                </a:cxn>
                <a:cxn ang="0">
                  <a:pos x="117" y="113"/>
                </a:cxn>
                <a:cxn ang="0">
                  <a:pos x="116" y="130"/>
                </a:cxn>
                <a:cxn ang="0">
                  <a:pos x="109" y="133"/>
                </a:cxn>
                <a:cxn ang="0">
                  <a:pos x="101" y="124"/>
                </a:cxn>
                <a:cxn ang="0">
                  <a:pos x="96" y="120"/>
                </a:cxn>
                <a:cxn ang="0">
                  <a:pos x="89" y="131"/>
                </a:cxn>
                <a:cxn ang="0">
                  <a:pos x="80" y="141"/>
                </a:cxn>
                <a:cxn ang="0">
                  <a:pos x="75" y="142"/>
                </a:cxn>
                <a:cxn ang="0">
                  <a:pos x="64" y="149"/>
                </a:cxn>
                <a:cxn ang="0">
                  <a:pos x="61" y="154"/>
                </a:cxn>
                <a:cxn ang="0">
                  <a:pos x="59" y="145"/>
                </a:cxn>
                <a:cxn ang="0">
                  <a:pos x="54" y="137"/>
                </a:cxn>
                <a:cxn ang="0">
                  <a:pos x="48" y="126"/>
                </a:cxn>
                <a:cxn ang="0">
                  <a:pos x="41" y="114"/>
                </a:cxn>
                <a:cxn ang="0">
                  <a:pos x="36" y="119"/>
                </a:cxn>
                <a:cxn ang="0">
                  <a:pos x="22" y="128"/>
                </a:cxn>
                <a:cxn ang="0">
                  <a:pos x="17" y="121"/>
                </a:cxn>
                <a:cxn ang="0">
                  <a:pos x="10" y="93"/>
                </a:cxn>
                <a:cxn ang="0">
                  <a:pos x="0" y="81"/>
                </a:cxn>
              </a:cxnLst>
              <a:rect l="0" t="0" r="r" b="b"/>
              <a:pathLst>
                <a:path w="130" h="155">
                  <a:moveTo>
                    <a:pt x="0" y="78"/>
                  </a:moveTo>
                  <a:lnTo>
                    <a:pt x="0" y="75"/>
                  </a:lnTo>
                  <a:lnTo>
                    <a:pt x="3" y="73"/>
                  </a:lnTo>
                  <a:lnTo>
                    <a:pt x="6" y="67"/>
                  </a:lnTo>
                  <a:lnTo>
                    <a:pt x="7" y="64"/>
                  </a:lnTo>
                  <a:lnTo>
                    <a:pt x="7" y="62"/>
                  </a:lnTo>
                  <a:lnTo>
                    <a:pt x="17" y="49"/>
                  </a:lnTo>
                  <a:lnTo>
                    <a:pt x="17" y="46"/>
                  </a:lnTo>
                  <a:lnTo>
                    <a:pt x="19" y="44"/>
                  </a:lnTo>
                  <a:lnTo>
                    <a:pt x="25" y="38"/>
                  </a:lnTo>
                  <a:lnTo>
                    <a:pt x="29" y="33"/>
                  </a:lnTo>
                  <a:lnTo>
                    <a:pt x="33" y="30"/>
                  </a:lnTo>
                  <a:lnTo>
                    <a:pt x="35" y="27"/>
                  </a:lnTo>
                  <a:lnTo>
                    <a:pt x="35" y="23"/>
                  </a:lnTo>
                  <a:lnTo>
                    <a:pt x="38" y="14"/>
                  </a:lnTo>
                  <a:lnTo>
                    <a:pt x="41" y="13"/>
                  </a:lnTo>
                  <a:lnTo>
                    <a:pt x="44" y="4"/>
                  </a:lnTo>
                  <a:lnTo>
                    <a:pt x="47" y="6"/>
                  </a:lnTo>
                  <a:lnTo>
                    <a:pt x="52" y="8"/>
                  </a:lnTo>
                  <a:lnTo>
                    <a:pt x="62" y="9"/>
                  </a:lnTo>
                  <a:lnTo>
                    <a:pt x="63" y="11"/>
                  </a:lnTo>
                  <a:lnTo>
                    <a:pt x="66" y="12"/>
                  </a:lnTo>
                  <a:lnTo>
                    <a:pt x="70" y="14"/>
                  </a:lnTo>
                  <a:lnTo>
                    <a:pt x="73" y="12"/>
                  </a:lnTo>
                  <a:lnTo>
                    <a:pt x="81" y="3"/>
                  </a:lnTo>
                  <a:lnTo>
                    <a:pt x="86" y="0"/>
                  </a:lnTo>
                  <a:lnTo>
                    <a:pt x="90" y="1"/>
                  </a:lnTo>
                  <a:lnTo>
                    <a:pt x="91" y="3"/>
                  </a:lnTo>
                  <a:lnTo>
                    <a:pt x="93" y="6"/>
                  </a:lnTo>
                  <a:lnTo>
                    <a:pt x="94" y="12"/>
                  </a:lnTo>
                  <a:lnTo>
                    <a:pt x="94" y="14"/>
                  </a:lnTo>
                  <a:lnTo>
                    <a:pt x="97" y="25"/>
                  </a:lnTo>
                  <a:lnTo>
                    <a:pt x="99" y="30"/>
                  </a:lnTo>
                  <a:lnTo>
                    <a:pt x="99" y="34"/>
                  </a:lnTo>
                  <a:lnTo>
                    <a:pt x="102" y="40"/>
                  </a:lnTo>
                  <a:lnTo>
                    <a:pt x="109" y="43"/>
                  </a:lnTo>
                  <a:lnTo>
                    <a:pt x="113" y="43"/>
                  </a:lnTo>
                  <a:lnTo>
                    <a:pt x="116" y="44"/>
                  </a:lnTo>
                  <a:lnTo>
                    <a:pt x="120" y="44"/>
                  </a:lnTo>
                  <a:lnTo>
                    <a:pt x="122" y="43"/>
                  </a:lnTo>
                  <a:lnTo>
                    <a:pt x="123" y="41"/>
                  </a:lnTo>
                  <a:lnTo>
                    <a:pt x="126" y="35"/>
                  </a:lnTo>
                  <a:lnTo>
                    <a:pt x="129" y="30"/>
                  </a:lnTo>
                  <a:lnTo>
                    <a:pt x="129" y="41"/>
                  </a:lnTo>
                  <a:lnTo>
                    <a:pt x="129" y="48"/>
                  </a:lnTo>
                  <a:lnTo>
                    <a:pt x="129" y="50"/>
                  </a:lnTo>
                  <a:lnTo>
                    <a:pt x="128" y="52"/>
                  </a:lnTo>
                  <a:lnTo>
                    <a:pt x="123" y="56"/>
                  </a:lnTo>
                  <a:lnTo>
                    <a:pt x="125" y="59"/>
                  </a:lnTo>
                  <a:lnTo>
                    <a:pt x="126" y="61"/>
                  </a:lnTo>
                  <a:lnTo>
                    <a:pt x="119" y="70"/>
                  </a:lnTo>
                  <a:lnTo>
                    <a:pt x="117" y="78"/>
                  </a:lnTo>
                  <a:lnTo>
                    <a:pt x="120" y="80"/>
                  </a:lnTo>
                  <a:lnTo>
                    <a:pt x="122" y="81"/>
                  </a:lnTo>
                  <a:lnTo>
                    <a:pt x="123" y="82"/>
                  </a:lnTo>
                  <a:lnTo>
                    <a:pt x="125" y="88"/>
                  </a:lnTo>
                  <a:lnTo>
                    <a:pt x="127" y="89"/>
                  </a:lnTo>
                  <a:lnTo>
                    <a:pt x="128" y="92"/>
                  </a:lnTo>
                  <a:lnTo>
                    <a:pt x="127" y="97"/>
                  </a:lnTo>
                  <a:lnTo>
                    <a:pt x="123" y="97"/>
                  </a:lnTo>
                  <a:lnTo>
                    <a:pt x="121" y="97"/>
                  </a:lnTo>
                  <a:lnTo>
                    <a:pt x="119" y="96"/>
                  </a:lnTo>
                  <a:lnTo>
                    <a:pt x="118" y="98"/>
                  </a:lnTo>
                  <a:lnTo>
                    <a:pt x="119" y="101"/>
                  </a:lnTo>
                  <a:lnTo>
                    <a:pt x="117" y="108"/>
                  </a:lnTo>
                  <a:lnTo>
                    <a:pt x="117" y="113"/>
                  </a:lnTo>
                  <a:lnTo>
                    <a:pt x="117" y="118"/>
                  </a:lnTo>
                  <a:lnTo>
                    <a:pt x="116" y="130"/>
                  </a:lnTo>
                  <a:lnTo>
                    <a:pt x="111" y="135"/>
                  </a:lnTo>
                  <a:lnTo>
                    <a:pt x="109" y="133"/>
                  </a:lnTo>
                  <a:lnTo>
                    <a:pt x="105" y="126"/>
                  </a:lnTo>
                  <a:lnTo>
                    <a:pt x="101" y="124"/>
                  </a:lnTo>
                  <a:lnTo>
                    <a:pt x="99" y="121"/>
                  </a:lnTo>
                  <a:lnTo>
                    <a:pt x="96" y="120"/>
                  </a:lnTo>
                  <a:lnTo>
                    <a:pt x="95" y="125"/>
                  </a:lnTo>
                  <a:lnTo>
                    <a:pt x="89" y="131"/>
                  </a:lnTo>
                  <a:lnTo>
                    <a:pt x="81" y="134"/>
                  </a:lnTo>
                  <a:lnTo>
                    <a:pt x="80" y="141"/>
                  </a:lnTo>
                  <a:lnTo>
                    <a:pt x="78" y="142"/>
                  </a:lnTo>
                  <a:lnTo>
                    <a:pt x="75" y="142"/>
                  </a:lnTo>
                  <a:lnTo>
                    <a:pt x="71" y="142"/>
                  </a:lnTo>
                  <a:lnTo>
                    <a:pt x="64" y="149"/>
                  </a:lnTo>
                  <a:lnTo>
                    <a:pt x="64" y="150"/>
                  </a:lnTo>
                  <a:lnTo>
                    <a:pt x="61" y="154"/>
                  </a:lnTo>
                  <a:lnTo>
                    <a:pt x="59" y="147"/>
                  </a:lnTo>
                  <a:lnTo>
                    <a:pt x="59" y="145"/>
                  </a:lnTo>
                  <a:lnTo>
                    <a:pt x="56" y="139"/>
                  </a:lnTo>
                  <a:lnTo>
                    <a:pt x="54" y="137"/>
                  </a:lnTo>
                  <a:lnTo>
                    <a:pt x="50" y="129"/>
                  </a:lnTo>
                  <a:lnTo>
                    <a:pt x="48" y="126"/>
                  </a:lnTo>
                  <a:lnTo>
                    <a:pt x="45" y="118"/>
                  </a:lnTo>
                  <a:lnTo>
                    <a:pt x="41" y="114"/>
                  </a:lnTo>
                  <a:lnTo>
                    <a:pt x="40" y="114"/>
                  </a:lnTo>
                  <a:lnTo>
                    <a:pt x="36" y="119"/>
                  </a:lnTo>
                  <a:lnTo>
                    <a:pt x="33" y="124"/>
                  </a:lnTo>
                  <a:lnTo>
                    <a:pt x="22" y="128"/>
                  </a:lnTo>
                  <a:lnTo>
                    <a:pt x="19" y="126"/>
                  </a:lnTo>
                  <a:lnTo>
                    <a:pt x="17" y="121"/>
                  </a:lnTo>
                  <a:lnTo>
                    <a:pt x="12" y="108"/>
                  </a:lnTo>
                  <a:lnTo>
                    <a:pt x="10" y="93"/>
                  </a:lnTo>
                  <a:lnTo>
                    <a:pt x="2" y="93"/>
                  </a:lnTo>
                  <a:lnTo>
                    <a:pt x="0" y="81"/>
                  </a:lnTo>
                  <a:lnTo>
                    <a:pt x="0" y="78"/>
                  </a:lnTo>
                </a:path>
              </a:pathLst>
            </a:custGeom>
            <a:solidFill>
              <a:sysClr val="window" lastClr="FFFFFF"/>
            </a:solidFill>
            <a:ln w="6350" cap="rnd" cmpd="sng">
              <a:solidFill>
                <a:srgbClr val="C0504D">
                  <a:lumMod val="75000"/>
                </a:srgb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en-US" sz="1200" kern="0" dirty="0">
                <a:solidFill>
                  <a:sysClr val="windowText" lastClr="000000"/>
                </a:solidFill>
                <a:cs typeface="Arial" pitchFamily="34" charset="0"/>
              </a:endParaRPr>
            </a:p>
          </p:txBody>
        </p:sp>
        <p:sp>
          <p:nvSpPr>
            <p:cNvPr id="89" name="Freeform 44" descr="25%"/>
            <p:cNvSpPr>
              <a:spLocks/>
            </p:cNvSpPr>
            <p:nvPr/>
          </p:nvSpPr>
          <p:spPr bwMode="auto">
            <a:xfrm>
              <a:off x="4567501" y="5068888"/>
              <a:ext cx="252413" cy="152400"/>
            </a:xfrm>
            <a:custGeom>
              <a:avLst/>
              <a:gdLst/>
              <a:ahLst/>
              <a:cxnLst>
                <a:cxn ang="0">
                  <a:pos x="15" y="15"/>
                </a:cxn>
                <a:cxn ang="0">
                  <a:pos x="22" y="17"/>
                </a:cxn>
                <a:cxn ang="0">
                  <a:pos x="34" y="17"/>
                </a:cxn>
                <a:cxn ang="0">
                  <a:pos x="44" y="18"/>
                </a:cxn>
                <a:cxn ang="0">
                  <a:pos x="58" y="14"/>
                </a:cxn>
                <a:cxn ang="0">
                  <a:pos x="71" y="2"/>
                </a:cxn>
                <a:cxn ang="0">
                  <a:pos x="79" y="0"/>
                </a:cxn>
                <a:cxn ang="0">
                  <a:pos x="80" y="10"/>
                </a:cxn>
                <a:cxn ang="0">
                  <a:pos x="88" y="13"/>
                </a:cxn>
                <a:cxn ang="0">
                  <a:pos x="94" y="17"/>
                </a:cxn>
                <a:cxn ang="0">
                  <a:pos x="102" y="19"/>
                </a:cxn>
                <a:cxn ang="0">
                  <a:pos x="108" y="21"/>
                </a:cxn>
                <a:cxn ang="0">
                  <a:pos x="114" y="30"/>
                </a:cxn>
                <a:cxn ang="0">
                  <a:pos x="121" y="34"/>
                </a:cxn>
                <a:cxn ang="0">
                  <a:pos x="121" y="46"/>
                </a:cxn>
                <a:cxn ang="0">
                  <a:pos x="123" y="51"/>
                </a:cxn>
                <a:cxn ang="0">
                  <a:pos x="133" y="50"/>
                </a:cxn>
                <a:cxn ang="0">
                  <a:pos x="140" y="53"/>
                </a:cxn>
                <a:cxn ang="0">
                  <a:pos x="143" y="65"/>
                </a:cxn>
                <a:cxn ang="0">
                  <a:pos x="149" y="65"/>
                </a:cxn>
                <a:cxn ang="0">
                  <a:pos x="155" y="69"/>
                </a:cxn>
                <a:cxn ang="0">
                  <a:pos x="151" y="84"/>
                </a:cxn>
                <a:cxn ang="0">
                  <a:pos x="143" y="84"/>
                </a:cxn>
                <a:cxn ang="0">
                  <a:pos x="134" y="82"/>
                </a:cxn>
                <a:cxn ang="0">
                  <a:pos x="125" y="86"/>
                </a:cxn>
                <a:cxn ang="0">
                  <a:pos x="125" y="95"/>
                </a:cxn>
                <a:cxn ang="0">
                  <a:pos x="118" y="102"/>
                </a:cxn>
                <a:cxn ang="0">
                  <a:pos x="113" y="103"/>
                </a:cxn>
                <a:cxn ang="0">
                  <a:pos x="106" y="97"/>
                </a:cxn>
                <a:cxn ang="0">
                  <a:pos x="103" y="92"/>
                </a:cxn>
                <a:cxn ang="0">
                  <a:pos x="94" y="100"/>
                </a:cxn>
                <a:cxn ang="0">
                  <a:pos x="84" y="111"/>
                </a:cxn>
                <a:cxn ang="0">
                  <a:pos x="75" y="107"/>
                </a:cxn>
                <a:cxn ang="0">
                  <a:pos x="69" y="104"/>
                </a:cxn>
                <a:cxn ang="0">
                  <a:pos x="58" y="95"/>
                </a:cxn>
                <a:cxn ang="0">
                  <a:pos x="49" y="79"/>
                </a:cxn>
                <a:cxn ang="0">
                  <a:pos x="44" y="73"/>
                </a:cxn>
                <a:cxn ang="0">
                  <a:pos x="37" y="57"/>
                </a:cxn>
                <a:cxn ang="0">
                  <a:pos x="33" y="51"/>
                </a:cxn>
                <a:cxn ang="0">
                  <a:pos x="31" y="46"/>
                </a:cxn>
                <a:cxn ang="0">
                  <a:pos x="10" y="47"/>
                </a:cxn>
                <a:cxn ang="0">
                  <a:pos x="6" y="39"/>
                </a:cxn>
                <a:cxn ang="0">
                  <a:pos x="4" y="29"/>
                </a:cxn>
              </a:cxnLst>
              <a:rect l="0" t="0" r="r" b="b"/>
              <a:pathLst>
                <a:path w="156" h="112">
                  <a:moveTo>
                    <a:pt x="0" y="25"/>
                  </a:moveTo>
                  <a:lnTo>
                    <a:pt x="15" y="15"/>
                  </a:lnTo>
                  <a:lnTo>
                    <a:pt x="19" y="15"/>
                  </a:lnTo>
                  <a:lnTo>
                    <a:pt x="22" y="17"/>
                  </a:lnTo>
                  <a:lnTo>
                    <a:pt x="28" y="18"/>
                  </a:lnTo>
                  <a:lnTo>
                    <a:pt x="34" y="17"/>
                  </a:lnTo>
                  <a:lnTo>
                    <a:pt x="40" y="18"/>
                  </a:lnTo>
                  <a:lnTo>
                    <a:pt x="44" y="18"/>
                  </a:lnTo>
                  <a:lnTo>
                    <a:pt x="53" y="17"/>
                  </a:lnTo>
                  <a:lnTo>
                    <a:pt x="58" y="14"/>
                  </a:lnTo>
                  <a:lnTo>
                    <a:pt x="61" y="10"/>
                  </a:lnTo>
                  <a:lnTo>
                    <a:pt x="71" y="2"/>
                  </a:lnTo>
                  <a:lnTo>
                    <a:pt x="76" y="2"/>
                  </a:lnTo>
                  <a:lnTo>
                    <a:pt x="79" y="0"/>
                  </a:lnTo>
                  <a:lnTo>
                    <a:pt x="77" y="9"/>
                  </a:lnTo>
                  <a:lnTo>
                    <a:pt x="80" y="10"/>
                  </a:lnTo>
                  <a:lnTo>
                    <a:pt x="85" y="12"/>
                  </a:lnTo>
                  <a:lnTo>
                    <a:pt x="88" y="13"/>
                  </a:lnTo>
                  <a:lnTo>
                    <a:pt x="91" y="15"/>
                  </a:lnTo>
                  <a:lnTo>
                    <a:pt x="94" y="17"/>
                  </a:lnTo>
                  <a:lnTo>
                    <a:pt x="97" y="14"/>
                  </a:lnTo>
                  <a:lnTo>
                    <a:pt x="102" y="19"/>
                  </a:lnTo>
                  <a:lnTo>
                    <a:pt x="103" y="21"/>
                  </a:lnTo>
                  <a:lnTo>
                    <a:pt x="108" y="21"/>
                  </a:lnTo>
                  <a:lnTo>
                    <a:pt x="112" y="26"/>
                  </a:lnTo>
                  <a:lnTo>
                    <a:pt x="114" y="30"/>
                  </a:lnTo>
                  <a:lnTo>
                    <a:pt x="119" y="30"/>
                  </a:lnTo>
                  <a:lnTo>
                    <a:pt x="121" y="34"/>
                  </a:lnTo>
                  <a:lnTo>
                    <a:pt x="119" y="42"/>
                  </a:lnTo>
                  <a:lnTo>
                    <a:pt x="121" y="46"/>
                  </a:lnTo>
                  <a:lnTo>
                    <a:pt x="121" y="51"/>
                  </a:lnTo>
                  <a:lnTo>
                    <a:pt x="123" y="51"/>
                  </a:lnTo>
                  <a:lnTo>
                    <a:pt x="128" y="51"/>
                  </a:lnTo>
                  <a:lnTo>
                    <a:pt x="133" y="50"/>
                  </a:lnTo>
                  <a:lnTo>
                    <a:pt x="137" y="50"/>
                  </a:lnTo>
                  <a:lnTo>
                    <a:pt x="140" y="53"/>
                  </a:lnTo>
                  <a:lnTo>
                    <a:pt x="143" y="58"/>
                  </a:lnTo>
                  <a:lnTo>
                    <a:pt x="143" y="65"/>
                  </a:lnTo>
                  <a:lnTo>
                    <a:pt x="146" y="68"/>
                  </a:lnTo>
                  <a:lnTo>
                    <a:pt x="149" y="65"/>
                  </a:lnTo>
                  <a:lnTo>
                    <a:pt x="154" y="68"/>
                  </a:lnTo>
                  <a:lnTo>
                    <a:pt x="155" y="69"/>
                  </a:lnTo>
                  <a:lnTo>
                    <a:pt x="155" y="75"/>
                  </a:lnTo>
                  <a:lnTo>
                    <a:pt x="151" y="84"/>
                  </a:lnTo>
                  <a:lnTo>
                    <a:pt x="148" y="86"/>
                  </a:lnTo>
                  <a:lnTo>
                    <a:pt x="143" y="84"/>
                  </a:lnTo>
                  <a:lnTo>
                    <a:pt x="139" y="84"/>
                  </a:lnTo>
                  <a:lnTo>
                    <a:pt x="134" y="82"/>
                  </a:lnTo>
                  <a:lnTo>
                    <a:pt x="128" y="84"/>
                  </a:lnTo>
                  <a:lnTo>
                    <a:pt x="125" y="86"/>
                  </a:lnTo>
                  <a:lnTo>
                    <a:pt x="125" y="90"/>
                  </a:lnTo>
                  <a:lnTo>
                    <a:pt x="125" y="95"/>
                  </a:lnTo>
                  <a:lnTo>
                    <a:pt x="121" y="96"/>
                  </a:lnTo>
                  <a:lnTo>
                    <a:pt x="118" y="102"/>
                  </a:lnTo>
                  <a:lnTo>
                    <a:pt x="117" y="103"/>
                  </a:lnTo>
                  <a:lnTo>
                    <a:pt x="113" y="103"/>
                  </a:lnTo>
                  <a:lnTo>
                    <a:pt x="112" y="100"/>
                  </a:lnTo>
                  <a:lnTo>
                    <a:pt x="106" y="97"/>
                  </a:lnTo>
                  <a:lnTo>
                    <a:pt x="106" y="93"/>
                  </a:lnTo>
                  <a:lnTo>
                    <a:pt x="103" y="92"/>
                  </a:lnTo>
                  <a:lnTo>
                    <a:pt x="95" y="97"/>
                  </a:lnTo>
                  <a:lnTo>
                    <a:pt x="94" y="100"/>
                  </a:lnTo>
                  <a:lnTo>
                    <a:pt x="93" y="103"/>
                  </a:lnTo>
                  <a:lnTo>
                    <a:pt x="84" y="111"/>
                  </a:lnTo>
                  <a:lnTo>
                    <a:pt x="76" y="111"/>
                  </a:lnTo>
                  <a:lnTo>
                    <a:pt x="75" y="107"/>
                  </a:lnTo>
                  <a:lnTo>
                    <a:pt x="73" y="106"/>
                  </a:lnTo>
                  <a:lnTo>
                    <a:pt x="69" y="104"/>
                  </a:lnTo>
                  <a:lnTo>
                    <a:pt x="59" y="97"/>
                  </a:lnTo>
                  <a:lnTo>
                    <a:pt x="58" y="95"/>
                  </a:lnTo>
                  <a:lnTo>
                    <a:pt x="50" y="86"/>
                  </a:lnTo>
                  <a:lnTo>
                    <a:pt x="49" y="79"/>
                  </a:lnTo>
                  <a:lnTo>
                    <a:pt x="47" y="76"/>
                  </a:lnTo>
                  <a:lnTo>
                    <a:pt x="44" y="73"/>
                  </a:lnTo>
                  <a:lnTo>
                    <a:pt x="42" y="69"/>
                  </a:lnTo>
                  <a:lnTo>
                    <a:pt x="37" y="57"/>
                  </a:lnTo>
                  <a:lnTo>
                    <a:pt x="35" y="54"/>
                  </a:lnTo>
                  <a:lnTo>
                    <a:pt x="33" y="51"/>
                  </a:lnTo>
                  <a:lnTo>
                    <a:pt x="32" y="47"/>
                  </a:lnTo>
                  <a:lnTo>
                    <a:pt x="31" y="46"/>
                  </a:lnTo>
                  <a:lnTo>
                    <a:pt x="20" y="51"/>
                  </a:lnTo>
                  <a:lnTo>
                    <a:pt x="10" y="47"/>
                  </a:lnTo>
                  <a:lnTo>
                    <a:pt x="10" y="46"/>
                  </a:lnTo>
                  <a:lnTo>
                    <a:pt x="6" y="39"/>
                  </a:lnTo>
                  <a:lnTo>
                    <a:pt x="6" y="29"/>
                  </a:lnTo>
                  <a:lnTo>
                    <a:pt x="4" y="29"/>
                  </a:lnTo>
                  <a:lnTo>
                    <a:pt x="0" y="25"/>
                  </a:lnTo>
                </a:path>
              </a:pathLst>
            </a:custGeom>
            <a:solidFill>
              <a:srgbClr val="C0504D">
                <a:lumMod val="60000"/>
                <a:lumOff val="40000"/>
              </a:srgbClr>
            </a:solidFill>
            <a:ln w="6350" cap="rnd" cmpd="sng">
              <a:solidFill>
                <a:srgbClr val="C0504D">
                  <a:lumMod val="75000"/>
                </a:srgb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en-US" sz="1200" kern="0" dirty="0">
                <a:solidFill>
                  <a:sysClr val="windowText" lastClr="000000"/>
                </a:solidFill>
                <a:cs typeface="Arial" pitchFamily="34" charset="0"/>
              </a:endParaRPr>
            </a:p>
          </p:txBody>
        </p:sp>
        <p:sp>
          <p:nvSpPr>
            <p:cNvPr id="90" name="Freeform 47" descr="25%"/>
            <p:cNvSpPr>
              <a:spLocks/>
            </p:cNvSpPr>
            <p:nvPr/>
          </p:nvSpPr>
          <p:spPr bwMode="auto">
            <a:xfrm>
              <a:off x="3154626" y="5103813"/>
              <a:ext cx="301625" cy="233362"/>
            </a:xfrm>
            <a:custGeom>
              <a:avLst/>
              <a:gdLst/>
              <a:ahLst/>
              <a:cxnLst>
                <a:cxn ang="0">
                  <a:pos x="10" y="74"/>
                </a:cxn>
                <a:cxn ang="0">
                  <a:pos x="15" y="76"/>
                </a:cxn>
                <a:cxn ang="0">
                  <a:pos x="16" y="80"/>
                </a:cxn>
                <a:cxn ang="0">
                  <a:pos x="17" y="78"/>
                </a:cxn>
                <a:cxn ang="0">
                  <a:pos x="20" y="77"/>
                </a:cxn>
                <a:cxn ang="0">
                  <a:pos x="22" y="78"/>
                </a:cxn>
                <a:cxn ang="0">
                  <a:pos x="24" y="75"/>
                </a:cxn>
                <a:cxn ang="0">
                  <a:pos x="28" y="76"/>
                </a:cxn>
                <a:cxn ang="0">
                  <a:pos x="28" y="81"/>
                </a:cxn>
                <a:cxn ang="0">
                  <a:pos x="31" y="78"/>
                </a:cxn>
                <a:cxn ang="0">
                  <a:pos x="36" y="85"/>
                </a:cxn>
                <a:cxn ang="0">
                  <a:pos x="32" y="89"/>
                </a:cxn>
                <a:cxn ang="0">
                  <a:pos x="32" y="94"/>
                </a:cxn>
                <a:cxn ang="0">
                  <a:pos x="47" y="103"/>
                </a:cxn>
                <a:cxn ang="0">
                  <a:pos x="70" y="114"/>
                </a:cxn>
                <a:cxn ang="0">
                  <a:pos x="85" y="126"/>
                </a:cxn>
                <a:cxn ang="0">
                  <a:pos x="110" y="151"/>
                </a:cxn>
                <a:cxn ang="0">
                  <a:pos x="118" y="161"/>
                </a:cxn>
                <a:cxn ang="0">
                  <a:pos x="119" y="165"/>
                </a:cxn>
                <a:cxn ang="0">
                  <a:pos x="137" y="156"/>
                </a:cxn>
                <a:cxn ang="0">
                  <a:pos x="152" y="136"/>
                </a:cxn>
                <a:cxn ang="0">
                  <a:pos x="163" y="123"/>
                </a:cxn>
                <a:cxn ang="0">
                  <a:pos x="166" y="116"/>
                </a:cxn>
                <a:cxn ang="0">
                  <a:pos x="165" y="110"/>
                </a:cxn>
                <a:cxn ang="0">
                  <a:pos x="169" y="109"/>
                </a:cxn>
                <a:cxn ang="0">
                  <a:pos x="173" y="110"/>
                </a:cxn>
                <a:cxn ang="0">
                  <a:pos x="177" y="109"/>
                </a:cxn>
                <a:cxn ang="0">
                  <a:pos x="180" y="102"/>
                </a:cxn>
                <a:cxn ang="0">
                  <a:pos x="184" y="98"/>
                </a:cxn>
                <a:cxn ang="0">
                  <a:pos x="180" y="85"/>
                </a:cxn>
                <a:cxn ang="0">
                  <a:pos x="180" y="72"/>
                </a:cxn>
                <a:cxn ang="0">
                  <a:pos x="181" y="61"/>
                </a:cxn>
                <a:cxn ang="0">
                  <a:pos x="181" y="49"/>
                </a:cxn>
                <a:cxn ang="0">
                  <a:pos x="184" y="36"/>
                </a:cxn>
                <a:cxn ang="0">
                  <a:pos x="166" y="13"/>
                </a:cxn>
                <a:cxn ang="0">
                  <a:pos x="163" y="3"/>
                </a:cxn>
                <a:cxn ang="0">
                  <a:pos x="160" y="0"/>
                </a:cxn>
                <a:cxn ang="0">
                  <a:pos x="157" y="3"/>
                </a:cxn>
                <a:cxn ang="0">
                  <a:pos x="148" y="13"/>
                </a:cxn>
                <a:cxn ang="0">
                  <a:pos x="143" y="15"/>
                </a:cxn>
                <a:cxn ang="0">
                  <a:pos x="135" y="20"/>
                </a:cxn>
                <a:cxn ang="0">
                  <a:pos x="131" y="19"/>
                </a:cxn>
                <a:cxn ang="0">
                  <a:pos x="103" y="13"/>
                </a:cxn>
                <a:cxn ang="0">
                  <a:pos x="96" y="14"/>
                </a:cxn>
                <a:cxn ang="0">
                  <a:pos x="92" y="25"/>
                </a:cxn>
                <a:cxn ang="0">
                  <a:pos x="75" y="40"/>
                </a:cxn>
                <a:cxn ang="0">
                  <a:pos x="72" y="42"/>
                </a:cxn>
                <a:cxn ang="0">
                  <a:pos x="67" y="43"/>
                </a:cxn>
                <a:cxn ang="0">
                  <a:pos x="61" y="46"/>
                </a:cxn>
                <a:cxn ang="0">
                  <a:pos x="56" y="47"/>
                </a:cxn>
                <a:cxn ang="0">
                  <a:pos x="52" y="47"/>
                </a:cxn>
                <a:cxn ang="0">
                  <a:pos x="48" y="41"/>
                </a:cxn>
                <a:cxn ang="0">
                  <a:pos x="45" y="49"/>
                </a:cxn>
                <a:cxn ang="0">
                  <a:pos x="44" y="55"/>
                </a:cxn>
                <a:cxn ang="0">
                  <a:pos x="39" y="53"/>
                </a:cxn>
                <a:cxn ang="0">
                  <a:pos x="30" y="51"/>
                </a:cxn>
                <a:cxn ang="0">
                  <a:pos x="22" y="46"/>
                </a:cxn>
                <a:cxn ang="0">
                  <a:pos x="18" y="47"/>
                </a:cxn>
                <a:cxn ang="0">
                  <a:pos x="0" y="69"/>
                </a:cxn>
              </a:cxnLst>
              <a:rect l="0" t="0" r="r" b="b"/>
              <a:pathLst>
                <a:path w="185" h="171">
                  <a:moveTo>
                    <a:pt x="0" y="69"/>
                  </a:moveTo>
                  <a:lnTo>
                    <a:pt x="10" y="74"/>
                  </a:lnTo>
                  <a:lnTo>
                    <a:pt x="12" y="75"/>
                  </a:lnTo>
                  <a:lnTo>
                    <a:pt x="15" y="76"/>
                  </a:lnTo>
                  <a:lnTo>
                    <a:pt x="15" y="78"/>
                  </a:lnTo>
                  <a:lnTo>
                    <a:pt x="16" y="80"/>
                  </a:lnTo>
                  <a:lnTo>
                    <a:pt x="16" y="77"/>
                  </a:lnTo>
                  <a:lnTo>
                    <a:pt x="17" y="78"/>
                  </a:lnTo>
                  <a:lnTo>
                    <a:pt x="19" y="77"/>
                  </a:lnTo>
                  <a:lnTo>
                    <a:pt x="20" y="77"/>
                  </a:lnTo>
                  <a:lnTo>
                    <a:pt x="21" y="80"/>
                  </a:lnTo>
                  <a:lnTo>
                    <a:pt x="22" y="78"/>
                  </a:lnTo>
                  <a:lnTo>
                    <a:pt x="22" y="76"/>
                  </a:lnTo>
                  <a:lnTo>
                    <a:pt x="24" y="75"/>
                  </a:lnTo>
                  <a:lnTo>
                    <a:pt x="27" y="75"/>
                  </a:lnTo>
                  <a:lnTo>
                    <a:pt x="28" y="76"/>
                  </a:lnTo>
                  <a:lnTo>
                    <a:pt x="28" y="80"/>
                  </a:lnTo>
                  <a:lnTo>
                    <a:pt x="28" y="81"/>
                  </a:lnTo>
                  <a:lnTo>
                    <a:pt x="30" y="78"/>
                  </a:lnTo>
                  <a:lnTo>
                    <a:pt x="31" y="78"/>
                  </a:lnTo>
                  <a:lnTo>
                    <a:pt x="34" y="81"/>
                  </a:lnTo>
                  <a:lnTo>
                    <a:pt x="36" y="85"/>
                  </a:lnTo>
                  <a:lnTo>
                    <a:pt x="36" y="87"/>
                  </a:lnTo>
                  <a:lnTo>
                    <a:pt x="32" y="89"/>
                  </a:lnTo>
                  <a:lnTo>
                    <a:pt x="31" y="92"/>
                  </a:lnTo>
                  <a:lnTo>
                    <a:pt x="32" y="94"/>
                  </a:lnTo>
                  <a:lnTo>
                    <a:pt x="36" y="95"/>
                  </a:lnTo>
                  <a:lnTo>
                    <a:pt x="47" y="103"/>
                  </a:lnTo>
                  <a:lnTo>
                    <a:pt x="64" y="110"/>
                  </a:lnTo>
                  <a:lnTo>
                    <a:pt x="70" y="114"/>
                  </a:lnTo>
                  <a:lnTo>
                    <a:pt x="77" y="120"/>
                  </a:lnTo>
                  <a:lnTo>
                    <a:pt x="85" y="126"/>
                  </a:lnTo>
                  <a:lnTo>
                    <a:pt x="88" y="129"/>
                  </a:lnTo>
                  <a:lnTo>
                    <a:pt x="110" y="151"/>
                  </a:lnTo>
                  <a:lnTo>
                    <a:pt x="115" y="160"/>
                  </a:lnTo>
                  <a:lnTo>
                    <a:pt x="118" y="161"/>
                  </a:lnTo>
                  <a:lnTo>
                    <a:pt x="117" y="163"/>
                  </a:lnTo>
                  <a:lnTo>
                    <a:pt x="119" y="165"/>
                  </a:lnTo>
                  <a:lnTo>
                    <a:pt x="124" y="170"/>
                  </a:lnTo>
                  <a:lnTo>
                    <a:pt x="137" y="156"/>
                  </a:lnTo>
                  <a:lnTo>
                    <a:pt x="148" y="142"/>
                  </a:lnTo>
                  <a:lnTo>
                    <a:pt x="152" y="136"/>
                  </a:lnTo>
                  <a:lnTo>
                    <a:pt x="155" y="131"/>
                  </a:lnTo>
                  <a:lnTo>
                    <a:pt x="163" y="123"/>
                  </a:lnTo>
                  <a:lnTo>
                    <a:pt x="166" y="119"/>
                  </a:lnTo>
                  <a:lnTo>
                    <a:pt x="166" y="116"/>
                  </a:lnTo>
                  <a:lnTo>
                    <a:pt x="166" y="112"/>
                  </a:lnTo>
                  <a:lnTo>
                    <a:pt x="165" y="110"/>
                  </a:lnTo>
                  <a:lnTo>
                    <a:pt x="167" y="106"/>
                  </a:lnTo>
                  <a:lnTo>
                    <a:pt x="169" y="109"/>
                  </a:lnTo>
                  <a:lnTo>
                    <a:pt x="171" y="109"/>
                  </a:lnTo>
                  <a:lnTo>
                    <a:pt x="173" y="110"/>
                  </a:lnTo>
                  <a:lnTo>
                    <a:pt x="175" y="111"/>
                  </a:lnTo>
                  <a:lnTo>
                    <a:pt x="177" y="109"/>
                  </a:lnTo>
                  <a:lnTo>
                    <a:pt x="180" y="103"/>
                  </a:lnTo>
                  <a:lnTo>
                    <a:pt x="180" y="102"/>
                  </a:lnTo>
                  <a:lnTo>
                    <a:pt x="183" y="99"/>
                  </a:lnTo>
                  <a:lnTo>
                    <a:pt x="184" y="98"/>
                  </a:lnTo>
                  <a:lnTo>
                    <a:pt x="184" y="92"/>
                  </a:lnTo>
                  <a:lnTo>
                    <a:pt x="180" y="85"/>
                  </a:lnTo>
                  <a:lnTo>
                    <a:pt x="180" y="77"/>
                  </a:lnTo>
                  <a:lnTo>
                    <a:pt x="180" y="72"/>
                  </a:lnTo>
                  <a:lnTo>
                    <a:pt x="182" y="66"/>
                  </a:lnTo>
                  <a:lnTo>
                    <a:pt x="181" y="61"/>
                  </a:lnTo>
                  <a:lnTo>
                    <a:pt x="180" y="59"/>
                  </a:lnTo>
                  <a:lnTo>
                    <a:pt x="181" y="49"/>
                  </a:lnTo>
                  <a:lnTo>
                    <a:pt x="183" y="41"/>
                  </a:lnTo>
                  <a:lnTo>
                    <a:pt x="184" y="36"/>
                  </a:lnTo>
                  <a:lnTo>
                    <a:pt x="168" y="14"/>
                  </a:lnTo>
                  <a:lnTo>
                    <a:pt x="166" y="13"/>
                  </a:lnTo>
                  <a:lnTo>
                    <a:pt x="163" y="6"/>
                  </a:lnTo>
                  <a:lnTo>
                    <a:pt x="163" y="3"/>
                  </a:lnTo>
                  <a:lnTo>
                    <a:pt x="162" y="2"/>
                  </a:lnTo>
                  <a:lnTo>
                    <a:pt x="160" y="0"/>
                  </a:lnTo>
                  <a:lnTo>
                    <a:pt x="159" y="1"/>
                  </a:lnTo>
                  <a:lnTo>
                    <a:pt x="157" y="3"/>
                  </a:lnTo>
                  <a:lnTo>
                    <a:pt x="150" y="9"/>
                  </a:lnTo>
                  <a:lnTo>
                    <a:pt x="148" y="13"/>
                  </a:lnTo>
                  <a:lnTo>
                    <a:pt x="146" y="15"/>
                  </a:lnTo>
                  <a:lnTo>
                    <a:pt x="143" y="15"/>
                  </a:lnTo>
                  <a:lnTo>
                    <a:pt x="141" y="18"/>
                  </a:lnTo>
                  <a:lnTo>
                    <a:pt x="135" y="20"/>
                  </a:lnTo>
                  <a:lnTo>
                    <a:pt x="134" y="21"/>
                  </a:lnTo>
                  <a:lnTo>
                    <a:pt x="131" y="19"/>
                  </a:lnTo>
                  <a:lnTo>
                    <a:pt x="114" y="17"/>
                  </a:lnTo>
                  <a:lnTo>
                    <a:pt x="103" y="13"/>
                  </a:lnTo>
                  <a:lnTo>
                    <a:pt x="100" y="13"/>
                  </a:lnTo>
                  <a:lnTo>
                    <a:pt x="96" y="14"/>
                  </a:lnTo>
                  <a:lnTo>
                    <a:pt x="94" y="17"/>
                  </a:lnTo>
                  <a:lnTo>
                    <a:pt x="92" y="25"/>
                  </a:lnTo>
                  <a:lnTo>
                    <a:pt x="81" y="35"/>
                  </a:lnTo>
                  <a:lnTo>
                    <a:pt x="75" y="40"/>
                  </a:lnTo>
                  <a:lnTo>
                    <a:pt x="74" y="42"/>
                  </a:lnTo>
                  <a:lnTo>
                    <a:pt x="72" y="42"/>
                  </a:lnTo>
                  <a:lnTo>
                    <a:pt x="70" y="42"/>
                  </a:lnTo>
                  <a:lnTo>
                    <a:pt x="67" y="43"/>
                  </a:lnTo>
                  <a:lnTo>
                    <a:pt x="65" y="46"/>
                  </a:lnTo>
                  <a:lnTo>
                    <a:pt x="61" y="46"/>
                  </a:lnTo>
                  <a:lnTo>
                    <a:pt x="58" y="47"/>
                  </a:lnTo>
                  <a:lnTo>
                    <a:pt x="56" y="47"/>
                  </a:lnTo>
                  <a:lnTo>
                    <a:pt x="54" y="48"/>
                  </a:lnTo>
                  <a:lnTo>
                    <a:pt x="52" y="47"/>
                  </a:lnTo>
                  <a:lnTo>
                    <a:pt x="51" y="44"/>
                  </a:lnTo>
                  <a:lnTo>
                    <a:pt x="48" y="41"/>
                  </a:lnTo>
                  <a:lnTo>
                    <a:pt x="47" y="48"/>
                  </a:lnTo>
                  <a:lnTo>
                    <a:pt x="45" y="49"/>
                  </a:lnTo>
                  <a:lnTo>
                    <a:pt x="45" y="53"/>
                  </a:lnTo>
                  <a:lnTo>
                    <a:pt x="44" y="55"/>
                  </a:lnTo>
                  <a:lnTo>
                    <a:pt x="41" y="54"/>
                  </a:lnTo>
                  <a:lnTo>
                    <a:pt x="39" y="53"/>
                  </a:lnTo>
                  <a:lnTo>
                    <a:pt x="34" y="51"/>
                  </a:lnTo>
                  <a:lnTo>
                    <a:pt x="30" y="51"/>
                  </a:lnTo>
                  <a:lnTo>
                    <a:pt x="25" y="48"/>
                  </a:lnTo>
                  <a:lnTo>
                    <a:pt x="22" y="46"/>
                  </a:lnTo>
                  <a:lnTo>
                    <a:pt x="19" y="46"/>
                  </a:lnTo>
                  <a:lnTo>
                    <a:pt x="18" y="47"/>
                  </a:lnTo>
                  <a:lnTo>
                    <a:pt x="13" y="58"/>
                  </a:lnTo>
                  <a:lnTo>
                    <a:pt x="0" y="69"/>
                  </a:lnTo>
                </a:path>
              </a:pathLst>
            </a:custGeom>
            <a:solidFill>
              <a:srgbClr val="B6935A"/>
            </a:solidFill>
            <a:ln w="6350" cap="rnd" cmpd="sng">
              <a:solidFill>
                <a:srgbClr val="CCDDEA">
                  <a:lumMod val="25000"/>
                </a:srgb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en-US" sz="1200" kern="0" dirty="0">
                <a:solidFill>
                  <a:sysClr val="windowText" lastClr="000000"/>
                </a:solidFill>
                <a:cs typeface="Arial" pitchFamily="34" charset="0"/>
              </a:endParaRPr>
            </a:p>
          </p:txBody>
        </p:sp>
        <p:sp>
          <p:nvSpPr>
            <p:cNvPr id="91" name="Freeform 49" descr="25%"/>
            <p:cNvSpPr>
              <a:spLocks/>
            </p:cNvSpPr>
            <p:nvPr/>
          </p:nvSpPr>
          <p:spPr bwMode="auto">
            <a:xfrm>
              <a:off x="2895864" y="4164013"/>
              <a:ext cx="431800" cy="625475"/>
            </a:xfrm>
            <a:custGeom>
              <a:avLst/>
              <a:gdLst/>
              <a:ahLst/>
              <a:cxnLst>
                <a:cxn ang="0">
                  <a:pos x="11" y="112"/>
                </a:cxn>
                <a:cxn ang="0">
                  <a:pos x="15" y="156"/>
                </a:cxn>
                <a:cxn ang="0">
                  <a:pos x="11" y="182"/>
                </a:cxn>
                <a:cxn ang="0">
                  <a:pos x="15" y="193"/>
                </a:cxn>
                <a:cxn ang="0">
                  <a:pos x="22" y="207"/>
                </a:cxn>
                <a:cxn ang="0">
                  <a:pos x="28" y="220"/>
                </a:cxn>
                <a:cxn ang="0">
                  <a:pos x="28" y="222"/>
                </a:cxn>
                <a:cxn ang="0">
                  <a:pos x="33" y="231"/>
                </a:cxn>
                <a:cxn ang="0">
                  <a:pos x="40" y="250"/>
                </a:cxn>
                <a:cxn ang="0">
                  <a:pos x="41" y="261"/>
                </a:cxn>
                <a:cxn ang="0">
                  <a:pos x="49" y="268"/>
                </a:cxn>
                <a:cxn ang="0">
                  <a:pos x="62" y="279"/>
                </a:cxn>
                <a:cxn ang="0">
                  <a:pos x="68" y="284"/>
                </a:cxn>
                <a:cxn ang="0">
                  <a:pos x="71" y="283"/>
                </a:cxn>
                <a:cxn ang="0">
                  <a:pos x="77" y="295"/>
                </a:cxn>
                <a:cxn ang="0">
                  <a:pos x="74" y="304"/>
                </a:cxn>
                <a:cxn ang="0">
                  <a:pos x="68" y="317"/>
                </a:cxn>
                <a:cxn ang="0">
                  <a:pos x="71" y="333"/>
                </a:cxn>
                <a:cxn ang="0">
                  <a:pos x="71" y="343"/>
                </a:cxn>
                <a:cxn ang="0">
                  <a:pos x="69" y="353"/>
                </a:cxn>
                <a:cxn ang="0">
                  <a:pos x="68" y="358"/>
                </a:cxn>
                <a:cxn ang="0">
                  <a:pos x="69" y="365"/>
                </a:cxn>
                <a:cxn ang="0">
                  <a:pos x="62" y="378"/>
                </a:cxn>
                <a:cxn ang="0">
                  <a:pos x="58" y="377"/>
                </a:cxn>
                <a:cxn ang="0">
                  <a:pos x="53" y="386"/>
                </a:cxn>
                <a:cxn ang="0">
                  <a:pos x="46" y="394"/>
                </a:cxn>
                <a:cxn ang="0">
                  <a:pos x="38" y="405"/>
                </a:cxn>
                <a:cxn ang="0">
                  <a:pos x="29" y="420"/>
                </a:cxn>
                <a:cxn ang="0">
                  <a:pos x="24" y="421"/>
                </a:cxn>
                <a:cxn ang="0">
                  <a:pos x="25" y="425"/>
                </a:cxn>
                <a:cxn ang="0">
                  <a:pos x="33" y="429"/>
                </a:cxn>
                <a:cxn ang="0">
                  <a:pos x="42" y="432"/>
                </a:cxn>
                <a:cxn ang="0">
                  <a:pos x="51" y="429"/>
                </a:cxn>
                <a:cxn ang="0">
                  <a:pos x="59" y="443"/>
                </a:cxn>
                <a:cxn ang="0">
                  <a:pos x="64" y="449"/>
                </a:cxn>
                <a:cxn ang="0">
                  <a:pos x="76" y="427"/>
                </a:cxn>
                <a:cxn ang="0">
                  <a:pos x="93" y="404"/>
                </a:cxn>
                <a:cxn ang="0">
                  <a:pos x="103" y="404"/>
                </a:cxn>
                <a:cxn ang="0">
                  <a:pos x="130" y="387"/>
                </a:cxn>
                <a:cxn ang="0">
                  <a:pos x="153" y="398"/>
                </a:cxn>
                <a:cxn ang="0">
                  <a:pos x="192" y="430"/>
                </a:cxn>
                <a:cxn ang="0">
                  <a:pos x="214" y="454"/>
                </a:cxn>
                <a:cxn ang="0">
                  <a:pos x="220" y="424"/>
                </a:cxn>
                <a:cxn ang="0">
                  <a:pos x="227" y="377"/>
                </a:cxn>
                <a:cxn ang="0">
                  <a:pos x="227" y="358"/>
                </a:cxn>
                <a:cxn ang="0">
                  <a:pos x="264" y="325"/>
                </a:cxn>
                <a:cxn ang="0">
                  <a:pos x="228" y="235"/>
                </a:cxn>
                <a:cxn ang="0">
                  <a:pos x="210" y="158"/>
                </a:cxn>
                <a:cxn ang="0">
                  <a:pos x="197" y="114"/>
                </a:cxn>
                <a:cxn ang="0">
                  <a:pos x="173" y="111"/>
                </a:cxn>
                <a:cxn ang="0">
                  <a:pos x="158" y="78"/>
                </a:cxn>
                <a:cxn ang="0">
                  <a:pos x="132" y="69"/>
                </a:cxn>
                <a:cxn ang="0">
                  <a:pos x="111" y="83"/>
                </a:cxn>
                <a:cxn ang="0">
                  <a:pos x="98" y="73"/>
                </a:cxn>
                <a:cxn ang="0">
                  <a:pos x="98" y="26"/>
                </a:cxn>
                <a:cxn ang="0">
                  <a:pos x="50" y="7"/>
                </a:cxn>
                <a:cxn ang="0">
                  <a:pos x="31" y="4"/>
                </a:cxn>
                <a:cxn ang="0">
                  <a:pos x="29" y="20"/>
                </a:cxn>
                <a:cxn ang="0">
                  <a:pos x="29" y="69"/>
                </a:cxn>
                <a:cxn ang="0">
                  <a:pos x="34" y="89"/>
                </a:cxn>
                <a:cxn ang="0">
                  <a:pos x="17" y="91"/>
                </a:cxn>
                <a:cxn ang="0">
                  <a:pos x="12" y="83"/>
                </a:cxn>
                <a:cxn ang="0">
                  <a:pos x="4" y="77"/>
                </a:cxn>
              </a:cxnLst>
              <a:rect l="0" t="0" r="r" b="b"/>
              <a:pathLst>
                <a:path w="265" h="457">
                  <a:moveTo>
                    <a:pt x="0" y="79"/>
                  </a:moveTo>
                  <a:lnTo>
                    <a:pt x="4" y="89"/>
                  </a:lnTo>
                  <a:lnTo>
                    <a:pt x="11" y="112"/>
                  </a:lnTo>
                  <a:lnTo>
                    <a:pt x="15" y="144"/>
                  </a:lnTo>
                  <a:lnTo>
                    <a:pt x="14" y="147"/>
                  </a:lnTo>
                  <a:lnTo>
                    <a:pt x="15" y="156"/>
                  </a:lnTo>
                  <a:lnTo>
                    <a:pt x="14" y="163"/>
                  </a:lnTo>
                  <a:lnTo>
                    <a:pt x="13" y="167"/>
                  </a:lnTo>
                  <a:lnTo>
                    <a:pt x="11" y="182"/>
                  </a:lnTo>
                  <a:lnTo>
                    <a:pt x="13" y="188"/>
                  </a:lnTo>
                  <a:lnTo>
                    <a:pt x="15" y="190"/>
                  </a:lnTo>
                  <a:lnTo>
                    <a:pt x="15" y="193"/>
                  </a:lnTo>
                  <a:lnTo>
                    <a:pt x="18" y="199"/>
                  </a:lnTo>
                  <a:lnTo>
                    <a:pt x="21" y="206"/>
                  </a:lnTo>
                  <a:lnTo>
                    <a:pt x="22" y="207"/>
                  </a:lnTo>
                  <a:lnTo>
                    <a:pt x="26" y="218"/>
                  </a:lnTo>
                  <a:lnTo>
                    <a:pt x="28" y="221"/>
                  </a:lnTo>
                  <a:lnTo>
                    <a:pt x="28" y="220"/>
                  </a:lnTo>
                  <a:lnTo>
                    <a:pt x="29" y="221"/>
                  </a:lnTo>
                  <a:lnTo>
                    <a:pt x="29" y="222"/>
                  </a:lnTo>
                  <a:lnTo>
                    <a:pt x="28" y="222"/>
                  </a:lnTo>
                  <a:lnTo>
                    <a:pt x="32" y="228"/>
                  </a:lnTo>
                  <a:lnTo>
                    <a:pt x="32" y="229"/>
                  </a:lnTo>
                  <a:lnTo>
                    <a:pt x="33" y="231"/>
                  </a:lnTo>
                  <a:lnTo>
                    <a:pt x="34" y="234"/>
                  </a:lnTo>
                  <a:lnTo>
                    <a:pt x="35" y="234"/>
                  </a:lnTo>
                  <a:lnTo>
                    <a:pt x="40" y="250"/>
                  </a:lnTo>
                  <a:lnTo>
                    <a:pt x="40" y="255"/>
                  </a:lnTo>
                  <a:lnTo>
                    <a:pt x="39" y="259"/>
                  </a:lnTo>
                  <a:lnTo>
                    <a:pt x="41" y="261"/>
                  </a:lnTo>
                  <a:lnTo>
                    <a:pt x="41" y="262"/>
                  </a:lnTo>
                  <a:lnTo>
                    <a:pt x="45" y="267"/>
                  </a:lnTo>
                  <a:lnTo>
                    <a:pt x="49" y="268"/>
                  </a:lnTo>
                  <a:lnTo>
                    <a:pt x="56" y="275"/>
                  </a:lnTo>
                  <a:lnTo>
                    <a:pt x="61" y="279"/>
                  </a:lnTo>
                  <a:lnTo>
                    <a:pt x="62" y="279"/>
                  </a:lnTo>
                  <a:lnTo>
                    <a:pt x="64" y="283"/>
                  </a:lnTo>
                  <a:lnTo>
                    <a:pt x="66" y="284"/>
                  </a:lnTo>
                  <a:lnTo>
                    <a:pt x="68" y="284"/>
                  </a:lnTo>
                  <a:lnTo>
                    <a:pt x="68" y="283"/>
                  </a:lnTo>
                  <a:lnTo>
                    <a:pt x="69" y="282"/>
                  </a:lnTo>
                  <a:lnTo>
                    <a:pt x="71" y="283"/>
                  </a:lnTo>
                  <a:lnTo>
                    <a:pt x="76" y="290"/>
                  </a:lnTo>
                  <a:lnTo>
                    <a:pt x="75" y="292"/>
                  </a:lnTo>
                  <a:lnTo>
                    <a:pt x="77" y="295"/>
                  </a:lnTo>
                  <a:lnTo>
                    <a:pt x="76" y="299"/>
                  </a:lnTo>
                  <a:lnTo>
                    <a:pt x="74" y="303"/>
                  </a:lnTo>
                  <a:lnTo>
                    <a:pt x="74" y="304"/>
                  </a:lnTo>
                  <a:lnTo>
                    <a:pt x="73" y="304"/>
                  </a:lnTo>
                  <a:lnTo>
                    <a:pt x="69" y="314"/>
                  </a:lnTo>
                  <a:lnTo>
                    <a:pt x="68" y="317"/>
                  </a:lnTo>
                  <a:lnTo>
                    <a:pt x="67" y="319"/>
                  </a:lnTo>
                  <a:lnTo>
                    <a:pt x="71" y="326"/>
                  </a:lnTo>
                  <a:lnTo>
                    <a:pt x="71" y="333"/>
                  </a:lnTo>
                  <a:lnTo>
                    <a:pt x="71" y="339"/>
                  </a:lnTo>
                  <a:lnTo>
                    <a:pt x="72" y="342"/>
                  </a:lnTo>
                  <a:lnTo>
                    <a:pt x="71" y="343"/>
                  </a:lnTo>
                  <a:lnTo>
                    <a:pt x="71" y="344"/>
                  </a:lnTo>
                  <a:lnTo>
                    <a:pt x="69" y="348"/>
                  </a:lnTo>
                  <a:lnTo>
                    <a:pt x="69" y="353"/>
                  </a:lnTo>
                  <a:lnTo>
                    <a:pt x="70" y="353"/>
                  </a:lnTo>
                  <a:lnTo>
                    <a:pt x="70" y="355"/>
                  </a:lnTo>
                  <a:lnTo>
                    <a:pt x="68" y="358"/>
                  </a:lnTo>
                  <a:lnTo>
                    <a:pt x="68" y="359"/>
                  </a:lnTo>
                  <a:lnTo>
                    <a:pt x="68" y="360"/>
                  </a:lnTo>
                  <a:lnTo>
                    <a:pt x="69" y="365"/>
                  </a:lnTo>
                  <a:lnTo>
                    <a:pt x="68" y="372"/>
                  </a:lnTo>
                  <a:lnTo>
                    <a:pt x="64" y="378"/>
                  </a:lnTo>
                  <a:lnTo>
                    <a:pt x="62" y="378"/>
                  </a:lnTo>
                  <a:lnTo>
                    <a:pt x="61" y="380"/>
                  </a:lnTo>
                  <a:lnTo>
                    <a:pt x="59" y="377"/>
                  </a:lnTo>
                  <a:lnTo>
                    <a:pt x="58" y="377"/>
                  </a:lnTo>
                  <a:lnTo>
                    <a:pt x="56" y="381"/>
                  </a:lnTo>
                  <a:lnTo>
                    <a:pt x="55" y="382"/>
                  </a:lnTo>
                  <a:lnTo>
                    <a:pt x="53" y="386"/>
                  </a:lnTo>
                  <a:lnTo>
                    <a:pt x="52" y="387"/>
                  </a:lnTo>
                  <a:lnTo>
                    <a:pt x="51" y="391"/>
                  </a:lnTo>
                  <a:lnTo>
                    <a:pt x="46" y="394"/>
                  </a:lnTo>
                  <a:lnTo>
                    <a:pt x="45" y="394"/>
                  </a:lnTo>
                  <a:lnTo>
                    <a:pt x="39" y="407"/>
                  </a:lnTo>
                  <a:lnTo>
                    <a:pt x="38" y="405"/>
                  </a:lnTo>
                  <a:lnTo>
                    <a:pt x="35" y="409"/>
                  </a:lnTo>
                  <a:lnTo>
                    <a:pt x="35" y="410"/>
                  </a:lnTo>
                  <a:lnTo>
                    <a:pt x="29" y="420"/>
                  </a:lnTo>
                  <a:lnTo>
                    <a:pt x="27" y="421"/>
                  </a:lnTo>
                  <a:lnTo>
                    <a:pt x="26" y="419"/>
                  </a:lnTo>
                  <a:lnTo>
                    <a:pt x="24" y="421"/>
                  </a:lnTo>
                  <a:lnTo>
                    <a:pt x="22" y="424"/>
                  </a:lnTo>
                  <a:lnTo>
                    <a:pt x="23" y="427"/>
                  </a:lnTo>
                  <a:lnTo>
                    <a:pt x="25" y="425"/>
                  </a:lnTo>
                  <a:lnTo>
                    <a:pt x="27" y="424"/>
                  </a:lnTo>
                  <a:lnTo>
                    <a:pt x="32" y="429"/>
                  </a:lnTo>
                  <a:lnTo>
                    <a:pt x="33" y="429"/>
                  </a:lnTo>
                  <a:lnTo>
                    <a:pt x="35" y="429"/>
                  </a:lnTo>
                  <a:lnTo>
                    <a:pt x="36" y="429"/>
                  </a:lnTo>
                  <a:lnTo>
                    <a:pt x="42" y="432"/>
                  </a:lnTo>
                  <a:lnTo>
                    <a:pt x="43" y="432"/>
                  </a:lnTo>
                  <a:lnTo>
                    <a:pt x="49" y="429"/>
                  </a:lnTo>
                  <a:lnTo>
                    <a:pt x="51" y="429"/>
                  </a:lnTo>
                  <a:lnTo>
                    <a:pt x="53" y="435"/>
                  </a:lnTo>
                  <a:lnTo>
                    <a:pt x="57" y="446"/>
                  </a:lnTo>
                  <a:lnTo>
                    <a:pt x="59" y="443"/>
                  </a:lnTo>
                  <a:lnTo>
                    <a:pt x="59" y="447"/>
                  </a:lnTo>
                  <a:lnTo>
                    <a:pt x="61" y="449"/>
                  </a:lnTo>
                  <a:lnTo>
                    <a:pt x="64" y="449"/>
                  </a:lnTo>
                  <a:lnTo>
                    <a:pt x="66" y="447"/>
                  </a:lnTo>
                  <a:lnTo>
                    <a:pt x="70" y="436"/>
                  </a:lnTo>
                  <a:lnTo>
                    <a:pt x="76" y="427"/>
                  </a:lnTo>
                  <a:lnTo>
                    <a:pt x="84" y="411"/>
                  </a:lnTo>
                  <a:lnTo>
                    <a:pt x="89" y="404"/>
                  </a:lnTo>
                  <a:lnTo>
                    <a:pt x="93" y="404"/>
                  </a:lnTo>
                  <a:lnTo>
                    <a:pt x="95" y="402"/>
                  </a:lnTo>
                  <a:lnTo>
                    <a:pt x="101" y="404"/>
                  </a:lnTo>
                  <a:lnTo>
                    <a:pt x="103" y="404"/>
                  </a:lnTo>
                  <a:lnTo>
                    <a:pt x="109" y="405"/>
                  </a:lnTo>
                  <a:lnTo>
                    <a:pt x="120" y="398"/>
                  </a:lnTo>
                  <a:lnTo>
                    <a:pt x="130" y="387"/>
                  </a:lnTo>
                  <a:lnTo>
                    <a:pt x="138" y="387"/>
                  </a:lnTo>
                  <a:lnTo>
                    <a:pt x="147" y="389"/>
                  </a:lnTo>
                  <a:lnTo>
                    <a:pt x="153" y="398"/>
                  </a:lnTo>
                  <a:lnTo>
                    <a:pt x="164" y="407"/>
                  </a:lnTo>
                  <a:lnTo>
                    <a:pt x="173" y="405"/>
                  </a:lnTo>
                  <a:lnTo>
                    <a:pt x="192" y="430"/>
                  </a:lnTo>
                  <a:lnTo>
                    <a:pt x="198" y="432"/>
                  </a:lnTo>
                  <a:lnTo>
                    <a:pt x="203" y="443"/>
                  </a:lnTo>
                  <a:lnTo>
                    <a:pt x="214" y="454"/>
                  </a:lnTo>
                  <a:lnTo>
                    <a:pt x="217" y="456"/>
                  </a:lnTo>
                  <a:lnTo>
                    <a:pt x="216" y="438"/>
                  </a:lnTo>
                  <a:lnTo>
                    <a:pt x="220" y="424"/>
                  </a:lnTo>
                  <a:lnTo>
                    <a:pt x="225" y="399"/>
                  </a:lnTo>
                  <a:lnTo>
                    <a:pt x="223" y="388"/>
                  </a:lnTo>
                  <a:lnTo>
                    <a:pt x="227" y="377"/>
                  </a:lnTo>
                  <a:lnTo>
                    <a:pt x="222" y="371"/>
                  </a:lnTo>
                  <a:lnTo>
                    <a:pt x="222" y="363"/>
                  </a:lnTo>
                  <a:lnTo>
                    <a:pt x="227" y="358"/>
                  </a:lnTo>
                  <a:lnTo>
                    <a:pt x="248" y="356"/>
                  </a:lnTo>
                  <a:lnTo>
                    <a:pt x="260" y="347"/>
                  </a:lnTo>
                  <a:lnTo>
                    <a:pt x="264" y="325"/>
                  </a:lnTo>
                  <a:lnTo>
                    <a:pt x="228" y="290"/>
                  </a:lnTo>
                  <a:lnTo>
                    <a:pt x="234" y="278"/>
                  </a:lnTo>
                  <a:lnTo>
                    <a:pt x="228" y="235"/>
                  </a:lnTo>
                  <a:lnTo>
                    <a:pt x="215" y="223"/>
                  </a:lnTo>
                  <a:lnTo>
                    <a:pt x="203" y="191"/>
                  </a:lnTo>
                  <a:lnTo>
                    <a:pt x="210" y="158"/>
                  </a:lnTo>
                  <a:lnTo>
                    <a:pt x="203" y="113"/>
                  </a:lnTo>
                  <a:lnTo>
                    <a:pt x="199" y="114"/>
                  </a:lnTo>
                  <a:lnTo>
                    <a:pt x="197" y="114"/>
                  </a:lnTo>
                  <a:lnTo>
                    <a:pt x="195" y="116"/>
                  </a:lnTo>
                  <a:lnTo>
                    <a:pt x="183" y="116"/>
                  </a:lnTo>
                  <a:lnTo>
                    <a:pt x="173" y="111"/>
                  </a:lnTo>
                  <a:lnTo>
                    <a:pt x="167" y="107"/>
                  </a:lnTo>
                  <a:lnTo>
                    <a:pt x="161" y="99"/>
                  </a:lnTo>
                  <a:lnTo>
                    <a:pt x="158" y="78"/>
                  </a:lnTo>
                  <a:lnTo>
                    <a:pt x="152" y="69"/>
                  </a:lnTo>
                  <a:lnTo>
                    <a:pt x="143" y="67"/>
                  </a:lnTo>
                  <a:lnTo>
                    <a:pt x="132" y="69"/>
                  </a:lnTo>
                  <a:lnTo>
                    <a:pt x="121" y="77"/>
                  </a:lnTo>
                  <a:lnTo>
                    <a:pt x="116" y="81"/>
                  </a:lnTo>
                  <a:lnTo>
                    <a:pt x="111" y="83"/>
                  </a:lnTo>
                  <a:lnTo>
                    <a:pt x="102" y="81"/>
                  </a:lnTo>
                  <a:lnTo>
                    <a:pt x="98" y="78"/>
                  </a:lnTo>
                  <a:lnTo>
                    <a:pt x="98" y="73"/>
                  </a:lnTo>
                  <a:lnTo>
                    <a:pt x="101" y="67"/>
                  </a:lnTo>
                  <a:lnTo>
                    <a:pt x="108" y="57"/>
                  </a:lnTo>
                  <a:lnTo>
                    <a:pt x="98" y="26"/>
                  </a:lnTo>
                  <a:lnTo>
                    <a:pt x="96" y="23"/>
                  </a:lnTo>
                  <a:lnTo>
                    <a:pt x="97" y="15"/>
                  </a:lnTo>
                  <a:lnTo>
                    <a:pt x="50" y="7"/>
                  </a:lnTo>
                  <a:lnTo>
                    <a:pt x="47" y="3"/>
                  </a:lnTo>
                  <a:lnTo>
                    <a:pt x="40" y="0"/>
                  </a:lnTo>
                  <a:lnTo>
                    <a:pt x="31" y="4"/>
                  </a:lnTo>
                  <a:lnTo>
                    <a:pt x="28" y="9"/>
                  </a:lnTo>
                  <a:lnTo>
                    <a:pt x="27" y="14"/>
                  </a:lnTo>
                  <a:lnTo>
                    <a:pt x="29" y="20"/>
                  </a:lnTo>
                  <a:lnTo>
                    <a:pt x="31" y="22"/>
                  </a:lnTo>
                  <a:lnTo>
                    <a:pt x="27" y="63"/>
                  </a:lnTo>
                  <a:lnTo>
                    <a:pt x="29" y="69"/>
                  </a:lnTo>
                  <a:lnTo>
                    <a:pt x="29" y="72"/>
                  </a:lnTo>
                  <a:lnTo>
                    <a:pt x="32" y="80"/>
                  </a:lnTo>
                  <a:lnTo>
                    <a:pt x="34" y="89"/>
                  </a:lnTo>
                  <a:lnTo>
                    <a:pt x="31" y="90"/>
                  </a:lnTo>
                  <a:lnTo>
                    <a:pt x="19" y="89"/>
                  </a:lnTo>
                  <a:lnTo>
                    <a:pt x="17" y="91"/>
                  </a:lnTo>
                  <a:lnTo>
                    <a:pt x="16" y="89"/>
                  </a:lnTo>
                  <a:lnTo>
                    <a:pt x="16" y="85"/>
                  </a:lnTo>
                  <a:lnTo>
                    <a:pt x="12" y="83"/>
                  </a:lnTo>
                  <a:lnTo>
                    <a:pt x="10" y="81"/>
                  </a:lnTo>
                  <a:lnTo>
                    <a:pt x="5" y="79"/>
                  </a:lnTo>
                  <a:lnTo>
                    <a:pt x="4" y="77"/>
                  </a:lnTo>
                  <a:lnTo>
                    <a:pt x="0" y="78"/>
                  </a:lnTo>
                  <a:lnTo>
                    <a:pt x="0" y="79"/>
                  </a:lnTo>
                </a:path>
              </a:pathLst>
            </a:custGeom>
            <a:solidFill>
              <a:srgbClr val="B6935A"/>
            </a:solidFill>
            <a:ln w="6350" cap="rnd" cmpd="sng">
              <a:solidFill>
                <a:srgbClr val="CCDDEA">
                  <a:lumMod val="25000"/>
                </a:srgb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en-US" sz="1200" kern="0" dirty="0">
                <a:solidFill>
                  <a:sysClr val="windowText" lastClr="000000"/>
                </a:solidFill>
                <a:cs typeface="Arial" pitchFamily="34" charset="0"/>
              </a:endParaRPr>
            </a:p>
          </p:txBody>
        </p:sp>
        <p:sp>
          <p:nvSpPr>
            <p:cNvPr id="92" name="Freeform 50" descr="25%"/>
            <p:cNvSpPr>
              <a:spLocks/>
            </p:cNvSpPr>
            <p:nvPr/>
          </p:nvSpPr>
          <p:spPr bwMode="auto">
            <a:xfrm>
              <a:off x="3572139" y="4329113"/>
              <a:ext cx="273050" cy="231775"/>
            </a:xfrm>
            <a:custGeom>
              <a:avLst/>
              <a:gdLst/>
              <a:ahLst/>
              <a:cxnLst>
                <a:cxn ang="0">
                  <a:pos x="0" y="107"/>
                </a:cxn>
                <a:cxn ang="0">
                  <a:pos x="1" y="95"/>
                </a:cxn>
                <a:cxn ang="0">
                  <a:pos x="7" y="81"/>
                </a:cxn>
                <a:cxn ang="0">
                  <a:pos x="18" y="72"/>
                </a:cxn>
                <a:cxn ang="0">
                  <a:pos x="34" y="62"/>
                </a:cxn>
                <a:cxn ang="0">
                  <a:pos x="42" y="54"/>
                </a:cxn>
                <a:cxn ang="0">
                  <a:pos x="46" y="48"/>
                </a:cxn>
                <a:cxn ang="0">
                  <a:pos x="54" y="35"/>
                </a:cxn>
                <a:cxn ang="0">
                  <a:pos x="57" y="37"/>
                </a:cxn>
                <a:cxn ang="0">
                  <a:pos x="60" y="37"/>
                </a:cxn>
                <a:cxn ang="0">
                  <a:pos x="68" y="31"/>
                </a:cxn>
                <a:cxn ang="0">
                  <a:pos x="75" y="25"/>
                </a:cxn>
                <a:cxn ang="0">
                  <a:pos x="80" y="23"/>
                </a:cxn>
                <a:cxn ang="0">
                  <a:pos x="87" y="21"/>
                </a:cxn>
                <a:cxn ang="0">
                  <a:pos x="89" y="19"/>
                </a:cxn>
                <a:cxn ang="0">
                  <a:pos x="93" y="15"/>
                </a:cxn>
                <a:cxn ang="0">
                  <a:pos x="99" y="3"/>
                </a:cxn>
                <a:cxn ang="0">
                  <a:pos x="103" y="0"/>
                </a:cxn>
                <a:cxn ang="0">
                  <a:pos x="105" y="2"/>
                </a:cxn>
                <a:cxn ang="0">
                  <a:pos x="113" y="17"/>
                </a:cxn>
                <a:cxn ang="0">
                  <a:pos x="127" y="24"/>
                </a:cxn>
                <a:cxn ang="0">
                  <a:pos x="127" y="29"/>
                </a:cxn>
                <a:cxn ang="0">
                  <a:pos x="130" y="35"/>
                </a:cxn>
                <a:cxn ang="0">
                  <a:pos x="134" y="41"/>
                </a:cxn>
                <a:cxn ang="0">
                  <a:pos x="143" y="52"/>
                </a:cxn>
                <a:cxn ang="0">
                  <a:pos x="145" y="59"/>
                </a:cxn>
                <a:cxn ang="0">
                  <a:pos x="143" y="69"/>
                </a:cxn>
                <a:cxn ang="0">
                  <a:pos x="146" y="76"/>
                </a:cxn>
                <a:cxn ang="0">
                  <a:pos x="153" y="78"/>
                </a:cxn>
                <a:cxn ang="0">
                  <a:pos x="159" y="87"/>
                </a:cxn>
                <a:cxn ang="0">
                  <a:pos x="165" y="90"/>
                </a:cxn>
                <a:cxn ang="0">
                  <a:pos x="161" y="96"/>
                </a:cxn>
                <a:cxn ang="0">
                  <a:pos x="161" y="104"/>
                </a:cxn>
                <a:cxn ang="0">
                  <a:pos x="151" y="113"/>
                </a:cxn>
                <a:cxn ang="0">
                  <a:pos x="135" y="120"/>
                </a:cxn>
                <a:cxn ang="0">
                  <a:pos x="135" y="126"/>
                </a:cxn>
                <a:cxn ang="0">
                  <a:pos x="132" y="131"/>
                </a:cxn>
                <a:cxn ang="0">
                  <a:pos x="109" y="158"/>
                </a:cxn>
                <a:cxn ang="0">
                  <a:pos x="86" y="156"/>
                </a:cxn>
                <a:cxn ang="0">
                  <a:pos x="79" y="151"/>
                </a:cxn>
                <a:cxn ang="0">
                  <a:pos x="56" y="141"/>
                </a:cxn>
                <a:cxn ang="0">
                  <a:pos x="48" y="137"/>
                </a:cxn>
                <a:cxn ang="0">
                  <a:pos x="37" y="136"/>
                </a:cxn>
                <a:cxn ang="0">
                  <a:pos x="31" y="141"/>
                </a:cxn>
                <a:cxn ang="0">
                  <a:pos x="27" y="157"/>
                </a:cxn>
                <a:cxn ang="0">
                  <a:pos x="27" y="166"/>
                </a:cxn>
                <a:cxn ang="0">
                  <a:pos x="18" y="162"/>
                </a:cxn>
                <a:cxn ang="0">
                  <a:pos x="4" y="146"/>
                </a:cxn>
                <a:cxn ang="0">
                  <a:pos x="0" y="135"/>
                </a:cxn>
                <a:cxn ang="0">
                  <a:pos x="0" y="107"/>
                </a:cxn>
              </a:cxnLst>
              <a:rect l="0" t="0" r="r" b="b"/>
              <a:pathLst>
                <a:path w="166" h="167">
                  <a:moveTo>
                    <a:pt x="0" y="107"/>
                  </a:moveTo>
                  <a:lnTo>
                    <a:pt x="1" y="95"/>
                  </a:lnTo>
                  <a:lnTo>
                    <a:pt x="7" y="81"/>
                  </a:lnTo>
                  <a:lnTo>
                    <a:pt x="18" y="72"/>
                  </a:lnTo>
                  <a:lnTo>
                    <a:pt x="34" y="62"/>
                  </a:lnTo>
                  <a:lnTo>
                    <a:pt x="42" y="54"/>
                  </a:lnTo>
                  <a:lnTo>
                    <a:pt x="46" y="48"/>
                  </a:lnTo>
                  <a:lnTo>
                    <a:pt x="54" y="35"/>
                  </a:lnTo>
                  <a:lnTo>
                    <a:pt x="57" y="37"/>
                  </a:lnTo>
                  <a:lnTo>
                    <a:pt x="60" y="37"/>
                  </a:lnTo>
                  <a:lnTo>
                    <a:pt x="68" y="31"/>
                  </a:lnTo>
                  <a:lnTo>
                    <a:pt x="75" y="25"/>
                  </a:lnTo>
                  <a:lnTo>
                    <a:pt x="80" y="23"/>
                  </a:lnTo>
                  <a:lnTo>
                    <a:pt x="87" y="21"/>
                  </a:lnTo>
                  <a:lnTo>
                    <a:pt x="89" y="19"/>
                  </a:lnTo>
                  <a:lnTo>
                    <a:pt x="93" y="15"/>
                  </a:lnTo>
                  <a:lnTo>
                    <a:pt x="99" y="3"/>
                  </a:lnTo>
                  <a:lnTo>
                    <a:pt x="103" y="0"/>
                  </a:lnTo>
                  <a:lnTo>
                    <a:pt x="105" y="2"/>
                  </a:lnTo>
                  <a:lnTo>
                    <a:pt x="113" y="17"/>
                  </a:lnTo>
                  <a:lnTo>
                    <a:pt x="127" y="24"/>
                  </a:lnTo>
                  <a:lnTo>
                    <a:pt x="127" y="29"/>
                  </a:lnTo>
                  <a:lnTo>
                    <a:pt x="130" y="35"/>
                  </a:lnTo>
                  <a:lnTo>
                    <a:pt x="134" y="41"/>
                  </a:lnTo>
                  <a:lnTo>
                    <a:pt x="143" y="52"/>
                  </a:lnTo>
                  <a:lnTo>
                    <a:pt x="145" y="59"/>
                  </a:lnTo>
                  <a:lnTo>
                    <a:pt x="143" y="69"/>
                  </a:lnTo>
                  <a:lnTo>
                    <a:pt x="146" y="76"/>
                  </a:lnTo>
                  <a:lnTo>
                    <a:pt x="153" y="78"/>
                  </a:lnTo>
                  <a:lnTo>
                    <a:pt x="159" y="87"/>
                  </a:lnTo>
                  <a:lnTo>
                    <a:pt x="165" y="90"/>
                  </a:lnTo>
                  <a:lnTo>
                    <a:pt x="161" y="96"/>
                  </a:lnTo>
                  <a:lnTo>
                    <a:pt x="161" y="104"/>
                  </a:lnTo>
                  <a:lnTo>
                    <a:pt x="151" y="113"/>
                  </a:lnTo>
                  <a:lnTo>
                    <a:pt x="135" y="120"/>
                  </a:lnTo>
                  <a:lnTo>
                    <a:pt x="135" y="126"/>
                  </a:lnTo>
                  <a:lnTo>
                    <a:pt x="132" y="131"/>
                  </a:lnTo>
                  <a:lnTo>
                    <a:pt x="109" y="158"/>
                  </a:lnTo>
                  <a:lnTo>
                    <a:pt x="86" y="156"/>
                  </a:lnTo>
                  <a:lnTo>
                    <a:pt x="79" y="151"/>
                  </a:lnTo>
                  <a:lnTo>
                    <a:pt x="56" y="141"/>
                  </a:lnTo>
                  <a:lnTo>
                    <a:pt x="48" y="137"/>
                  </a:lnTo>
                  <a:lnTo>
                    <a:pt x="37" y="136"/>
                  </a:lnTo>
                  <a:lnTo>
                    <a:pt x="31" y="141"/>
                  </a:lnTo>
                  <a:lnTo>
                    <a:pt x="27" y="157"/>
                  </a:lnTo>
                  <a:lnTo>
                    <a:pt x="27" y="166"/>
                  </a:lnTo>
                  <a:lnTo>
                    <a:pt x="18" y="162"/>
                  </a:lnTo>
                  <a:lnTo>
                    <a:pt x="4" y="146"/>
                  </a:lnTo>
                  <a:lnTo>
                    <a:pt x="0" y="135"/>
                  </a:lnTo>
                  <a:lnTo>
                    <a:pt x="0" y="107"/>
                  </a:lnTo>
                </a:path>
              </a:pathLst>
            </a:custGeom>
            <a:solidFill>
              <a:srgbClr val="8FB4FF"/>
            </a:solidFill>
            <a:ln w="6350" cap="rnd" cmpd="sng">
              <a:solidFill>
                <a:srgbClr val="1F497D">
                  <a:lumMod val="75000"/>
                </a:srgb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en-US" sz="1200" kern="0" dirty="0">
                <a:solidFill>
                  <a:sysClr val="windowText" lastClr="000000"/>
                </a:solidFill>
                <a:cs typeface="Arial" pitchFamily="34" charset="0"/>
              </a:endParaRPr>
            </a:p>
          </p:txBody>
        </p:sp>
        <p:sp>
          <p:nvSpPr>
            <p:cNvPr id="93" name="Freeform 48"/>
            <p:cNvSpPr>
              <a:spLocks/>
            </p:cNvSpPr>
            <p:nvPr/>
          </p:nvSpPr>
          <p:spPr bwMode="auto">
            <a:xfrm>
              <a:off x="2898128" y="4240213"/>
              <a:ext cx="1050925" cy="1011237"/>
            </a:xfrm>
            <a:custGeom>
              <a:avLst/>
              <a:gdLst/>
              <a:ahLst/>
              <a:cxnLst>
                <a:cxn ang="0">
                  <a:pos x="17" y="502"/>
                </a:cxn>
                <a:cxn ang="0">
                  <a:pos x="58" y="585"/>
                </a:cxn>
                <a:cxn ang="0">
                  <a:pos x="74" y="603"/>
                </a:cxn>
                <a:cxn ang="0">
                  <a:pos x="84" y="617"/>
                </a:cxn>
                <a:cxn ang="0">
                  <a:pos x="87" y="631"/>
                </a:cxn>
                <a:cxn ang="0">
                  <a:pos x="92" y="646"/>
                </a:cxn>
                <a:cxn ang="0">
                  <a:pos x="114" y="668"/>
                </a:cxn>
                <a:cxn ang="0">
                  <a:pos x="125" y="666"/>
                </a:cxn>
                <a:cxn ang="0">
                  <a:pos x="131" y="679"/>
                </a:cxn>
                <a:cxn ang="0">
                  <a:pos x="138" y="681"/>
                </a:cxn>
                <a:cxn ang="0">
                  <a:pos x="153" y="694"/>
                </a:cxn>
                <a:cxn ang="0">
                  <a:pos x="190" y="677"/>
                </a:cxn>
                <a:cxn ang="0">
                  <a:pos x="209" y="667"/>
                </a:cxn>
                <a:cxn ang="0">
                  <a:pos x="228" y="669"/>
                </a:cxn>
                <a:cxn ang="0">
                  <a:pos x="257" y="640"/>
                </a:cxn>
                <a:cxn ang="0">
                  <a:pos x="304" y="641"/>
                </a:cxn>
                <a:cxn ang="0">
                  <a:pos x="325" y="629"/>
                </a:cxn>
                <a:cxn ang="0">
                  <a:pos x="343" y="688"/>
                </a:cxn>
                <a:cxn ang="0">
                  <a:pos x="363" y="729"/>
                </a:cxn>
                <a:cxn ang="0">
                  <a:pos x="399" y="722"/>
                </a:cxn>
                <a:cxn ang="0">
                  <a:pos x="453" y="679"/>
                </a:cxn>
                <a:cxn ang="0">
                  <a:pos x="475" y="667"/>
                </a:cxn>
                <a:cxn ang="0">
                  <a:pos x="488" y="636"/>
                </a:cxn>
                <a:cxn ang="0">
                  <a:pos x="465" y="633"/>
                </a:cxn>
                <a:cxn ang="0">
                  <a:pos x="456" y="591"/>
                </a:cxn>
                <a:cxn ang="0">
                  <a:pos x="449" y="543"/>
                </a:cxn>
                <a:cxn ang="0">
                  <a:pos x="416" y="527"/>
                </a:cxn>
                <a:cxn ang="0">
                  <a:pos x="436" y="501"/>
                </a:cxn>
                <a:cxn ang="0">
                  <a:pos x="447" y="504"/>
                </a:cxn>
                <a:cxn ang="0">
                  <a:pos x="473" y="487"/>
                </a:cxn>
                <a:cxn ang="0">
                  <a:pos x="506" y="474"/>
                </a:cxn>
                <a:cxn ang="0">
                  <a:pos x="576" y="433"/>
                </a:cxn>
                <a:cxn ang="0">
                  <a:pos x="583" y="348"/>
                </a:cxn>
                <a:cxn ang="0">
                  <a:pos x="610" y="289"/>
                </a:cxn>
                <a:cxn ang="0">
                  <a:pos x="627" y="224"/>
                </a:cxn>
                <a:cxn ang="0">
                  <a:pos x="637" y="177"/>
                </a:cxn>
                <a:cxn ang="0">
                  <a:pos x="587" y="153"/>
                </a:cxn>
                <a:cxn ang="0">
                  <a:pos x="508" y="219"/>
                </a:cxn>
                <a:cxn ang="0">
                  <a:pos x="452" y="237"/>
                </a:cxn>
                <a:cxn ang="0">
                  <a:pos x="459" y="270"/>
                </a:cxn>
                <a:cxn ang="0">
                  <a:pos x="402" y="300"/>
                </a:cxn>
                <a:cxn ang="0">
                  <a:pos x="318" y="311"/>
                </a:cxn>
                <a:cxn ang="0">
                  <a:pos x="294" y="254"/>
                </a:cxn>
                <a:cxn ang="0">
                  <a:pos x="313" y="228"/>
                </a:cxn>
                <a:cxn ang="0">
                  <a:pos x="320" y="185"/>
                </a:cxn>
                <a:cxn ang="0">
                  <a:pos x="371" y="162"/>
                </a:cxn>
                <a:cxn ang="0">
                  <a:pos x="383" y="73"/>
                </a:cxn>
                <a:cxn ang="0">
                  <a:pos x="341" y="111"/>
                </a:cxn>
                <a:cxn ang="0">
                  <a:pos x="322" y="51"/>
                </a:cxn>
                <a:cxn ang="0">
                  <a:pos x="292" y="85"/>
                </a:cxn>
                <a:cxn ang="0">
                  <a:pos x="295" y="34"/>
                </a:cxn>
                <a:cxn ang="0">
                  <a:pos x="228" y="63"/>
                </a:cxn>
                <a:cxn ang="0">
                  <a:pos x="262" y="288"/>
                </a:cxn>
                <a:cxn ang="0">
                  <a:pos x="223" y="365"/>
                </a:cxn>
                <a:cxn ang="0">
                  <a:pos x="167" y="348"/>
                </a:cxn>
                <a:cxn ang="0">
                  <a:pos x="97" y="343"/>
                </a:cxn>
                <a:cxn ang="0">
                  <a:pos x="63" y="391"/>
                </a:cxn>
                <a:cxn ang="0">
                  <a:pos x="43" y="421"/>
                </a:cxn>
                <a:cxn ang="0">
                  <a:pos x="25" y="422"/>
                </a:cxn>
                <a:cxn ang="0">
                  <a:pos x="6" y="432"/>
                </a:cxn>
              </a:cxnLst>
              <a:rect l="0" t="0" r="r" b="b"/>
              <a:pathLst>
                <a:path w="649" h="733">
                  <a:moveTo>
                    <a:pt x="0" y="439"/>
                  </a:moveTo>
                  <a:lnTo>
                    <a:pt x="3" y="453"/>
                  </a:lnTo>
                  <a:lnTo>
                    <a:pt x="6" y="459"/>
                  </a:lnTo>
                  <a:lnTo>
                    <a:pt x="13" y="469"/>
                  </a:lnTo>
                  <a:lnTo>
                    <a:pt x="14" y="474"/>
                  </a:lnTo>
                  <a:lnTo>
                    <a:pt x="15" y="472"/>
                  </a:lnTo>
                  <a:lnTo>
                    <a:pt x="17" y="475"/>
                  </a:lnTo>
                  <a:lnTo>
                    <a:pt x="17" y="502"/>
                  </a:lnTo>
                  <a:lnTo>
                    <a:pt x="24" y="520"/>
                  </a:lnTo>
                  <a:lnTo>
                    <a:pt x="33" y="540"/>
                  </a:lnTo>
                  <a:lnTo>
                    <a:pt x="43" y="556"/>
                  </a:lnTo>
                  <a:lnTo>
                    <a:pt x="47" y="563"/>
                  </a:lnTo>
                  <a:lnTo>
                    <a:pt x="49" y="569"/>
                  </a:lnTo>
                  <a:lnTo>
                    <a:pt x="51" y="570"/>
                  </a:lnTo>
                  <a:lnTo>
                    <a:pt x="58" y="581"/>
                  </a:lnTo>
                  <a:lnTo>
                    <a:pt x="58" y="585"/>
                  </a:lnTo>
                  <a:lnTo>
                    <a:pt x="59" y="586"/>
                  </a:lnTo>
                  <a:lnTo>
                    <a:pt x="66" y="597"/>
                  </a:lnTo>
                  <a:lnTo>
                    <a:pt x="66" y="600"/>
                  </a:lnTo>
                  <a:lnTo>
                    <a:pt x="67" y="598"/>
                  </a:lnTo>
                  <a:lnTo>
                    <a:pt x="72" y="600"/>
                  </a:lnTo>
                  <a:lnTo>
                    <a:pt x="73" y="602"/>
                  </a:lnTo>
                  <a:lnTo>
                    <a:pt x="75" y="602"/>
                  </a:lnTo>
                  <a:lnTo>
                    <a:pt x="74" y="603"/>
                  </a:lnTo>
                  <a:lnTo>
                    <a:pt x="75" y="604"/>
                  </a:lnTo>
                  <a:lnTo>
                    <a:pt x="74" y="606"/>
                  </a:lnTo>
                  <a:lnTo>
                    <a:pt x="77" y="607"/>
                  </a:lnTo>
                  <a:lnTo>
                    <a:pt x="78" y="606"/>
                  </a:lnTo>
                  <a:lnTo>
                    <a:pt x="79" y="606"/>
                  </a:lnTo>
                  <a:lnTo>
                    <a:pt x="81" y="607"/>
                  </a:lnTo>
                  <a:lnTo>
                    <a:pt x="84" y="612"/>
                  </a:lnTo>
                  <a:lnTo>
                    <a:pt x="84" y="617"/>
                  </a:lnTo>
                  <a:lnTo>
                    <a:pt x="84" y="620"/>
                  </a:lnTo>
                  <a:lnTo>
                    <a:pt x="85" y="623"/>
                  </a:lnTo>
                  <a:lnTo>
                    <a:pt x="86" y="623"/>
                  </a:lnTo>
                  <a:lnTo>
                    <a:pt x="87" y="625"/>
                  </a:lnTo>
                  <a:lnTo>
                    <a:pt x="86" y="625"/>
                  </a:lnTo>
                  <a:lnTo>
                    <a:pt x="87" y="628"/>
                  </a:lnTo>
                  <a:lnTo>
                    <a:pt x="84" y="631"/>
                  </a:lnTo>
                  <a:lnTo>
                    <a:pt x="87" y="631"/>
                  </a:lnTo>
                  <a:lnTo>
                    <a:pt x="88" y="633"/>
                  </a:lnTo>
                  <a:lnTo>
                    <a:pt x="90" y="635"/>
                  </a:lnTo>
                  <a:lnTo>
                    <a:pt x="91" y="635"/>
                  </a:lnTo>
                  <a:lnTo>
                    <a:pt x="92" y="639"/>
                  </a:lnTo>
                  <a:lnTo>
                    <a:pt x="92" y="640"/>
                  </a:lnTo>
                  <a:lnTo>
                    <a:pt x="93" y="640"/>
                  </a:lnTo>
                  <a:lnTo>
                    <a:pt x="94" y="644"/>
                  </a:lnTo>
                  <a:lnTo>
                    <a:pt x="92" y="646"/>
                  </a:lnTo>
                  <a:lnTo>
                    <a:pt x="102" y="657"/>
                  </a:lnTo>
                  <a:lnTo>
                    <a:pt x="102" y="658"/>
                  </a:lnTo>
                  <a:lnTo>
                    <a:pt x="105" y="662"/>
                  </a:lnTo>
                  <a:lnTo>
                    <a:pt x="108" y="662"/>
                  </a:lnTo>
                  <a:lnTo>
                    <a:pt x="109" y="664"/>
                  </a:lnTo>
                  <a:lnTo>
                    <a:pt x="110" y="664"/>
                  </a:lnTo>
                  <a:lnTo>
                    <a:pt x="112" y="666"/>
                  </a:lnTo>
                  <a:lnTo>
                    <a:pt x="114" y="668"/>
                  </a:lnTo>
                  <a:lnTo>
                    <a:pt x="114" y="667"/>
                  </a:lnTo>
                  <a:lnTo>
                    <a:pt x="115" y="666"/>
                  </a:lnTo>
                  <a:lnTo>
                    <a:pt x="119" y="667"/>
                  </a:lnTo>
                  <a:lnTo>
                    <a:pt x="119" y="666"/>
                  </a:lnTo>
                  <a:lnTo>
                    <a:pt x="119" y="664"/>
                  </a:lnTo>
                  <a:lnTo>
                    <a:pt x="120" y="664"/>
                  </a:lnTo>
                  <a:lnTo>
                    <a:pt x="125" y="664"/>
                  </a:lnTo>
                  <a:lnTo>
                    <a:pt x="125" y="666"/>
                  </a:lnTo>
                  <a:lnTo>
                    <a:pt x="126" y="668"/>
                  </a:lnTo>
                  <a:lnTo>
                    <a:pt x="123" y="673"/>
                  </a:lnTo>
                  <a:lnTo>
                    <a:pt x="123" y="678"/>
                  </a:lnTo>
                  <a:lnTo>
                    <a:pt x="125" y="680"/>
                  </a:lnTo>
                  <a:lnTo>
                    <a:pt x="126" y="678"/>
                  </a:lnTo>
                  <a:lnTo>
                    <a:pt x="129" y="678"/>
                  </a:lnTo>
                  <a:lnTo>
                    <a:pt x="130" y="679"/>
                  </a:lnTo>
                  <a:lnTo>
                    <a:pt x="131" y="679"/>
                  </a:lnTo>
                  <a:lnTo>
                    <a:pt x="132" y="678"/>
                  </a:lnTo>
                  <a:lnTo>
                    <a:pt x="133" y="678"/>
                  </a:lnTo>
                  <a:lnTo>
                    <a:pt x="135" y="677"/>
                  </a:lnTo>
                  <a:lnTo>
                    <a:pt x="135" y="679"/>
                  </a:lnTo>
                  <a:lnTo>
                    <a:pt x="135" y="680"/>
                  </a:lnTo>
                  <a:lnTo>
                    <a:pt x="137" y="681"/>
                  </a:lnTo>
                  <a:lnTo>
                    <a:pt x="137" y="680"/>
                  </a:lnTo>
                  <a:lnTo>
                    <a:pt x="138" y="681"/>
                  </a:lnTo>
                  <a:lnTo>
                    <a:pt x="140" y="680"/>
                  </a:lnTo>
                  <a:lnTo>
                    <a:pt x="143" y="684"/>
                  </a:lnTo>
                  <a:lnTo>
                    <a:pt x="140" y="686"/>
                  </a:lnTo>
                  <a:lnTo>
                    <a:pt x="141" y="689"/>
                  </a:lnTo>
                  <a:lnTo>
                    <a:pt x="142" y="688"/>
                  </a:lnTo>
                  <a:lnTo>
                    <a:pt x="143" y="688"/>
                  </a:lnTo>
                  <a:lnTo>
                    <a:pt x="147" y="691"/>
                  </a:lnTo>
                  <a:lnTo>
                    <a:pt x="153" y="694"/>
                  </a:lnTo>
                  <a:lnTo>
                    <a:pt x="155" y="694"/>
                  </a:lnTo>
                  <a:lnTo>
                    <a:pt x="160" y="695"/>
                  </a:lnTo>
                  <a:lnTo>
                    <a:pt x="174" y="684"/>
                  </a:lnTo>
                  <a:lnTo>
                    <a:pt x="178" y="673"/>
                  </a:lnTo>
                  <a:lnTo>
                    <a:pt x="179" y="672"/>
                  </a:lnTo>
                  <a:lnTo>
                    <a:pt x="182" y="672"/>
                  </a:lnTo>
                  <a:lnTo>
                    <a:pt x="185" y="674"/>
                  </a:lnTo>
                  <a:lnTo>
                    <a:pt x="190" y="677"/>
                  </a:lnTo>
                  <a:lnTo>
                    <a:pt x="194" y="677"/>
                  </a:lnTo>
                  <a:lnTo>
                    <a:pt x="200" y="679"/>
                  </a:lnTo>
                  <a:lnTo>
                    <a:pt x="202" y="680"/>
                  </a:lnTo>
                  <a:lnTo>
                    <a:pt x="205" y="681"/>
                  </a:lnTo>
                  <a:lnTo>
                    <a:pt x="206" y="679"/>
                  </a:lnTo>
                  <a:lnTo>
                    <a:pt x="206" y="675"/>
                  </a:lnTo>
                  <a:lnTo>
                    <a:pt x="208" y="674"/>
                  </a:lnTo>
                  <a:lnTo>
                    <a:pt x="209" y="667"/>
                  </a:lnTo>
                  <a:lnTo>
                    <a:pt x="212" y="670"/>
                  </a:lnTo>
                  <a:lnTo>
                    <a:pt x="213" y="673"/>
                  </a:lnTo>
                  <a:lnTo>
                    <a:pt x="215" y="674"/>
                  </a:lnTo>
                  <a:lnTo>
                    <a:pt x="217" y="673"/>
                  </a:lnTo>
                  <a:lnTo>
                    <a:pt x="219" y="673"/>
                  </a:lnTo>
                  <a:lnTo>
                    <a:pt x="222" y="672"/>
                  </a:lnTo>
                  <a:lnTo>
                    <a:pt x="226" y="672"/>
                  </a:lnTo>
                  <a:lnTo>
                    <a:pt x="228" y="669"/>
                  </a:lnTo>
                  <a:lnTo>
                    <a:pt x="231" y="668"/>
                  </a:lnTo>
                  <a:lnTo>
                    <a:pt x="233" y="668"/>
                  </a:lnTo>
                  <a:lnTo>
                    <a:pt x="235" y="668"/>
                  </a:lnTo>
                  <a:lnTo>
                    <a:pt x="236" y="666"/>
                  </a:lnTo>
                  <a:lnTo>
                    <a:pt x="242" y="661"/>
                  </a:lnTo>
                  <a:lnTo>
                    <a:pt x="253" y="651"/>
                  </a:lnTo>
                  <a:lnTo>
                    <a:pt x="255" y="642"/>
                  </a:lnTo>
                  <a:lnTo>
                    <a:pt x="257" y="640"/>
                  </a:lnTo>
                  <a:lnTo>
                    <a:pt x="261" y="639"/>
                  </a:lnTo>
                  <a:lnTo>
                    <a:pt x="264" y="639"/>
                  </a:lnTo>
                  <a:lnTo>
                    <a:pt x="276" y="642"/>
                  </a:lnTo>
                  <a:lnTo>
                    <a:pt x="293" y="645"/>
                  </a:lnTo>
                  <a:lnTo>
                    <a:pt x="295" y="647"/>
                  </a:lnTo>
                  <a:lnTo>
                    <a:pt x="296" y="646"/>
                  </a:lnTo>
                  <a:lnTo>
                    <a:pt x="302" y="644"/>
                  </a:lnTo>
                  <a:lnTo>
                    <a:pt x="304" y="641"/>
                  </a:lnTo>
                  <a:lnTo>
                    <a:pt x="307" y="641"/>
                  </a:lnTo>
                  <a:lnTo>
                    <a:pt x="310" y="639"/>
                  </a:lnTo>
                  <a:lnTo>
                    <a:pt x="312" y="635"/>
                  </a:lnTo>
                  <a:lnTo>
                    <a:pt x="319" y="629"/>
                  </a:lnTo>
                  <a:lnTo>
                    <a:pt x="321" y="626"/>
                  </a:lnTo>
                  <a:lnTo>
                    <a:pt x="322" y="625"/>
                  </a:lnTo>
                  <a:lnTo>
                    <a:pt x="324" y="628"/>
                  </a:lnTo>
                  <a:lnTo>
                    <a:pt x="325" y="629"/>
                  </a:lnTo>
                  <a:lnTo>
                    <a:pt x="325" y="631"/>
                  </a:lnTo>
                  <a:lnTo>
                    <a:pt x="328" y="639"/>
                  </a:lnTo>
                  <a:lnTo>
                    <a:pt x="330" y="640"/>
                  </a:lnTo>
                  <a:lnTo>
                    <a:pt x="346" y="662"/>
                  </a:lnTo>
                  <a:lnTo>
                    <a:pt x="345" y="667"/>
                  </a:lnTo>
                  <a:lnTo>
                    <a:pt x="343" y="675"/>
                  </a:lnTo>
                  <a:lnTo>
                    <a:pt x="342" y="685"/>
                  </a:lnTo>
                  <a:lnTo>
                    <a:pt x="343" y="688"/>
                  </a:lnTo>
                  <a:lnTo>
                    <a:pt x="344" y="692"/>
                  </a:lnTo>
                  <a:lnTo>
                    <a:pt x="342" y="699"/>
                  </a:lnTo>
                  <a:lnTo>
                    <a:pt x="342" y="703"/>
                  </a:lnTo>
                  <a:lnTo>
                    <a:pt x="342" y="711"/>
                  </a:lnTo>
                  <a:lnTo>
                    <a:pt x="346" y="718"/>
                  </a:lnTo>
                  <a:lnTo>
                    <a:pt x="346" y="724"/>
                  </a:lnTo>
                  <a:lnTo>
                    <a:pt x="358" y="729"/>
                  </a:lnTo>
                  <a:lnTo>
                    <a:pt x="363" y="729"/>
                  </a:lnTo>
                  <a:lnTo>
                    <a:pt x="371" y="722"/>
                  </a:lnTo>
                  <a:lnTo>
                    <a:pt x="376" y="714"/>
                  </a:lnTo>
                  <a:lnTo>
                    <a:pt x="376" y="717"/>
                  </a:lnTo>
                  <a:lnTo>
                    <a:pt x="383" y="732"/>
                  </a:lnTo>
                  <a:lnTo>
                    <a:pt x="391" y="732"/>
                  </a:lnTo>
                  <a:lnTo>
                    <a:pt x="396" y="725"/>
                  </a:lnTo>
                  <a:lnTo>
                    <a:pt x="398" y="724"/>
                  </a:lnTo>
                  <a:lnTo>
                    <a:pt x="399" y="722"/>
                  </a:lnTo>
                  <a:lnTo>
                    <a:pt x="402" y="722"/>
                  </a:lnTo>
                  <a:lnTo>
                    <a:pt x="415" y="714"/>
                  </a:lnTo>
                  <a:lnTo>
                    <a:pt x="419" y="711"/>
                  </a:lnTo>
                  <a:lnTo>
                    <a:pt x="426" y="706"/>
                  </a:lnTo>
                  <a:lnTo>
                    <a:pt x="429" y="697"/>
                  </a:lnTo>
                  <a:lnTo>
                    <a:pt x="434" y="692"/>
                  </a:lnTo>
                  <a:lnTo>
                    <a:pt x="444" y="684"/>
                  </a:lnTo>
                  <a:lnTo>
                    <a:pt x="453" y="679"/>
                  </a:lnTo>
                  <a:lnTo>
                    <a:pt x="455" y="677"/>
                  </a:lnTo>
                  <a:lnTo>
                    <a:pt x="462" y="674"/>
                  </a:lnTo>
                  <a:lnTo>
                    <a:pt x="465" y="677"/>
                  </a:lnTo>
                  <a:lnTo>
                    <a:pt x="469" y="677"/>
                  </a:lnTo>
                  <a:lnTo>
                    <a:pt x="471" y="680"/>
                  </a:lnTo>
                  <a:lnTo>
                    <a:pt x="475" y="677"/>
                  </a:lnTo>
                  <a:lnTo>
                    <a:pt x="474" y="670"/>
                  </a:lnTo>
                  <a:lnTo>
                    <a:pt x="475" y="667"/>
                  </a:lnTo>
                  <a:lnTo>
                    <a:pt x="479" y="662"/>
                  </a:lnTo>
                  <a:lnTo>
                    <a:pt x="481" y="661"/>
                  </a:lnTo>
                  <a:lnTo>
                    <a:pt x="482" y="656"/>
                  </a:lnTo>
                  <a:lnTo>
                    <a:pt x="484" y="653"/>
                  </a:lnTo>
                  <a:lnTo>
                    <a:pt x="485" y="651"/>
                  </a:lnTo>
                  <a:lnTo>
                    <a:pt x="487" y="650"/>
                  </a:lnTo>
                  <a:lnTo>
                    <a:pt x="488" y="644"/>
                  </a:lnTo>
                  <a:lnTo>
                    <a:pt x="488" y="636"/>
                  </a:lnTo>
                  <a:lnTo>
                    <a:pt x="491" y="634"/>
                  </a:lnTo>
                  <a:lnTo>
                    <a:pt x="491" y="633"/>
                  </a:lnTo>
                  <a:lnTo>
                    <a:pt x="487" y="625"/>
                  </a:lnTo>
                  <a:lnTo>
                    <a:pt x="483" y="625"/>
                  </a:lnTo>
                  <a:lnTo>
                    <a:pt x="479" y="629"/>
                  </a:lnTo>
                  <a:lnTo>
                    <a:pt x="473" y="631"/>
                  </a:lnTo>
                  <a:lnTo>
                    <a:pt x="472" y="629"/>
                  </a:lnTo>
                  <a:lnTo>
                    <a:pt x="465" y="633"/>
                  </a:lnTo>
                  <a:lnTo>
                    <a:pt x="465" y="631"/>
                  </a:lnTo>
                  <a:lnTo>
                    <a:pt x="467" y="626"/>
                  </a:lnTo>
                  <a:lnTo>
                    <a:pt x="467" y="624"/>
                  </a:lnTo>
                  <a:lnTo>
                    <a:pt x="466" y="614"/>
                  </a:lnTo>
                  <a:lnTo>
                    <a:pt x="467" y="607"/>
                  </a:lnTo>
                  <a:lnTo>
                    <a:pt x="461" y="600"/>
                  </a:lnTo>
                  <a:lnTo>
                    <a:pt x="458" y="600"/>
                  </a:lnTo>
                  <a:lnTo>
                    <a:pt x="456" y="591"/>
                  </a:lnTo>
                  <a:lnTo>
                    <a:pt x="448" y="587"/>
                  </a:lnTo>
                  <a:lnTo>
                    <a:pt x="447" y="580"/>
                  </a:lnTo>
                  <a:lnTo>
                    <a:pt x="452" y="573"/>
                  </a:lnTo>
                  <a:lnTo>
                    <a:pt x="458" y="571"/>
                  </a:lnTo>
                  <a:lnTo>
                    <a:pt x="461" y="563"/>
                  </a:lnTo>
                  <a:lnTo>
                    <a:pt x="461" y="554"/>
                  </a:lnTo>
                  <a:lnTo>
                    <a:pt x="456" y="548"/>
                  </a:lnTo>
                  <a:lnTo>
                    <a:pt x="449" y="543"/>
                  </a:lnTo>
                  <a:lnTo>
                    <a:pt x="443" y="541"/>
                  </a:lnTo>
                  <a:lnTo>
                    <a:pt x="437" y="532"/>
                  </a:lnTo>
                  <a:lnTo>
                    <a:pt x="431" y="541"/>
                  </a:lnTo>
                  <a:lnTo>
                    <a:pt x="426" y="536"/>
                  </a:lnTo>
                  <a:lnTo>
                    <a:pt x="422" y="536"/>
                  </a:lnTo>
                  <a:lnTo>
                    <a:pt x="418" y="541"/>
                  </a:lnTo>
                  <a:lnTo>
                    <a:pt x="412" y="536"/>
                  </a:lnTo>
                  <a:lnTo>
                    <a:pt x="416" y="527"/>
                  </a:lnTo>
                  <a:lnTo>
                    <a:pt x="414" y="518"/>
                  </a:lnTo>
                  <a:lnTo>
                    <a:pt x="417" y="508"/>
                  </a:lnTo>
                  <a:lnTo>
                    <a:pt x="419" y="496"/>
                  </a:lnTo>
                  <a:lnTo>
                    <a:pt x="423" y="494"/>
                  </a:lnTo>
                  <a:lnTo>
                    <a:pt x="425" y="497"/>
                  </a:lnTo>
                  <a:lnTo>
                    <a:pt x="431" y="496"/>
                  </a:lnTo>
                  <a:lnTo>
                    <a:pt x="434" y="499"/>
                  </a:lnTo>
                  <a:lnTo>
                    <a:pt x="436" y="501"/>
                  </a:lnTo>
                  <a:lnTo>
                    <a:pt x="435" y="496"/>
                  </a:lnTo>
                  <a:lnTo>
                    <a:pt x="434" y="494"/>
                  </a:lnTo>
                  <a:lnTo>
                    <a:pt x="431" y="493"/>
                  </a:lnTo>
                  <a:lnTo>
                    <a:pt x="432" y="491"/>
                  </a:lnTo>
                  <a:lnTo>
                    <a:pt x="437" y="492"/>
                  </a:lnTo>
                  <a:lnTo>
                    <a:pt x="443" y="494"/>
                  </a:lnTo>
                  <a:lnTo>
                    <a:pt x="446" y="498"/>
                  </a:lnTo>
                  <a:lnTo>
                    <a:pt x="447" y="504"/>
                  </a:lnTo>
                  <a:lnTo>
                    <a:pt x="449" y="505"/>
                  </a:lnTo>
                  <a:lnTo>
                    <a:pt x="450" y="505"/>
                  </a:lnTo>
                  <a:lnTo>
                    <a:pt x="451" y="501"/>
                  </a:lnTo>
                  <a:lnTo>
                    <a:pt x="453" y="502"/>
                  </a:lnTo>
                  <a:lnTo>
                    <a:pt x="459" y="499"/>
                  </a:lnTo>
                  <a:lnTo>
                    <a:pt x="466" y="493"/>
                  </a:lnTo>
                  <a:lnTo>
                    <a:pt x="469" y="488"/>
                  </a:lnTo>
                  <a:lnTo>
                    <a:pt x="473" y="487"/>
                  </a:lnTo>
                  <a:lnTo>
                    <a:pt x="474" y="485"/>
                  </a:lnTo>
                  <a:lnTo>
                    <a:pt x="476" y="485"/>
                  </a:lnTo>
                  <a:lnTo>
                    <a:pt x="478" y="483"/>
                  </a:lnTo>
                  <a:lnTo>
                    <a:pt x="479" y="477"/>
                  </a:lnTo>
                  <a:lnTo>
                    <a:pt x="489" y="477"/>
                  </a:lnTo>
                  <a:lnTo>
                    <a:pt x="491" y="476"/>
                  </a:lnTo>
                  <a:lnTo>
                    <a:pt x="494" y="477"/>
                  </a:lnTo>
                  <a:lnTo>
                    <a:pt x="506" y="474"/>
                  </a:lnTo>
                  <a:lnTo>
                    <a:pt x="514" y="475"/>
                  </a:lnTo>
                  <a:lnTo>
                    <a:pt x="519" y="470"/>
                  </a:lnTo>
                  <a:lnTo>
                    <a:pt x="524" y="470"/>
                  </a:lnTo>
                  <a:lnTo>
                    <a:pt x="531" y="474"/>
                  </a:lnTo>
                  <a:lnTo>
                    <a:pt x="538" y="470"/>
                  </a:lnTo>
                  <a:lnTo>
                    <a:pt x="558" y="460"/>
                  </a:lnTo>
                  <a:lnTo>
                    <a:pt x="562" y="459"/>
                  </a:lnTo>
                  <a:lnTo>
                    <a:pt x="576" y="433"/>
                  </a:lnTo>
                  <a:lnTo>
                    <a:pt x="581" y="426"/>
                  </a:lnTo>
                  <a:lnTo>
                    <a:pt x="580" y="410"/>
                  </a:lnTo>
                  <a:lnTo>
                    <a:pt x="575" y="409"/>
                  </a:lnTo>
                  <a:lnTo>
                    <a:pt x="568" y="400"/>
                  </a:lnTo>
                  <a:lnTo>
                    <a:pt x="561" y="384"/>
                  </a:lnTo>
                  <a:lnTo>
                    <a:pt x="563" y="380"/>
                  </a:lnTo>
                  <a:lnTo>
                    <a:pt x="568" y="372"/>
                  </a:lnTo>
                  <a:lnTo>
                    <a:pt x="583" y="348"/>
                  </a:lnTo>
                  <a:lnTo>
                    <a:pt x="582" y="340"/>
                  </a:lnTo>
                  <a:lnTo>
                    <a:pt x="586" y="338"/>
                  </a:lnTo>
                  <a:lnTo>
                    <a:pt x="594" y="327"/>
                  </a:lnTo>
                  <a:lnTo>
                    <a:pt x="600" y="315"/>
                  </a:lnTo>
                  <a:lnTo>
                    <a:pt x="601" y="310"/>
                  </a:lnTo>
                  <a:lnTo>
                    <a:pt x="606" y="306"/>
                  </a:lnTo>
                  <a:lnTo>
                    <a:pt x="605" y="294"/>
                  </a:lnTo>
                  <a:lnTo>
                    <a:pt x="610" y="289"/>
                  </a:lnTo>
                  <a:lnTo>
                    <a:pt x="617" y="293"/>
                  </a:lnTo>
                  <a:lnTo>
                    <a:pt x="618" y="289"/>
                  </a:lnTo>
                  <a:lnTo>
                    <a:pt x="624" y="288"/>
                  </a:lnTo>
                  <a:lnTo>
                    <a:pt x="637" y="266"/>
                  </a:lnTo>
                  <a:lnTo>
                    <a:pt x="627" y="252"/>
                  </a:lnTo>
                  <a:lnTo>
                    <a:pt x="622" y="240"/>
                  </a:lnTo>
                  <a:lnTo>
                    <a:pt x="624" y="232"/>
                  </a:lnTo>
                  <a:lnTo>
                    <a:pt x="627" y="224"/>
                  </a:lnTo>
                  <a:lnTo>
                    <a:pt x="633" y="218"/>
                  </a:lnTo>
                  <a:lnTo>
                    <a:pt x="637" y="211"/>
                  </a:lnTo>
                  <a:lnTo>
                    <a:pt x="638" y="208"/>
                  </a:lnTo>
                  <a:lnTo>
                    <a:pt x="631" y="202"/>
                  </a:lnTo>
                  <a:lnTo>
                    <a:pt x="631" y="199"/>
                  </a:lnTo>
                  <a:lnTo>
                    <a:pt x="647" y="185"/>
                  </a:lnTo>
                  <a:lnTo>
                    <a:pt x="648" y="177"/>
                  </a:lnTo>
                  <a:lnTo>
                    <a:pt x="637" y="177"/>
                  </a:lnTo>
                  <a:lnTo>
                    <a:pt x="631" y="174"/>
                  </a:lnTo>
                  <a:lnTo>
                    <a:pt x="624" y="162"/>
                  </a:lnTo>
                  <a:lnTo>
                    <a:pt x="613" y="156"/>
                  </a:lnTo>
                  <a:lnTo>
                    <a:pt x="606" y="149"/>
                  </a:lnTo>
                  <a:lnTo>
                    <a:pt x="601" y="149"/>
                  </a:lnTo>
                  <a:lnTo>
                    <a:pt x="597" y="150"/>
                  </a:lnTo>
                  <a:lnTo>
                    <a:pt x="589" y="155"/>
                  </a:lnTo>
                  <a:lnTo>
                    <a:pt x="587" y="153"/>
                  </a:lnTo>
                  <a:lnTo>
                    <a:pt x="583" y="160"/>
                  </a:lnTo>
                  <a:lnTo>
                    <a:pt x="583" y="168"/>
                  </a:lnTo>
                  <a:lnTo>
                    <a:pt x="573" y="177"/>
                  </a:lnTo>
                  <a:lnTo>
                    <a:pt x="557" y="184"/>
                  </a:lnTo>
                  <a:lnTo>
                    <a:pt x="557" y="190"/>
                  </a:lnTo>
                  <a:lnTo>
                    <a:pt x="554" y="195"/>
                  </a:lnTo>
                  <a:lnTo>
                    <a:pt x="530" y="222"/>
                  </a:lnTo>
                  <a:lnTo>
                    <a:pt x="508" y="219"/>
                  </a:lnTo>
                  <a:lnTo>
                    <a:pt x="501" y="215"/>
                  </a:lnTo>
                  <a:lnTo>
                    <a:pt x="478" y="205"/>
                  </a:lnTo>
                  <a:lnTo>
                    <a:pt x="470" y="201"/>
                  </a:lnTo>
                  <a:lnTo>
                    <a:pt x="459" y="200"/>
                  </a:lnTo>
                  <a:lnTo>
                    <a:pt x="453" y="205"/>
                  </a:lnTo>
                  <a:lnTo>
                    <a:pt x="449" y="221"/>
                  </a:lnTo>
                  <a:lnTo>
                    <a:pt x="449" y="229"/>
                  </a:lnTo>
                  <a:lnTo>
                    <a:pt x="452" y="237"/>
                  </a:lnTo>
                  <a:lnTo>
                    <a:pt x="460" y="245"/>
                  </a:lnTo>
                  <a:lnTo>
                    <a:pt x="465" y="248"/>
                  </a:lnTo>
                  <a:lnTo>
                    <a:pt x="468" y="252"/>
                  </a:lnTo>
                  <a:lnTo>
                    <a:pt x="467" y="270"/>
                  </a:lnTo>
                  <a:lnTo>
                    <a:pt x="465" y="282"/>
                  </a:lnTo>
                  <a:lnTo>
                    <a:pt x="463" y="284"/>
                  </a:lnTo>
                  <a:lnTo>
                    <a:pt x="462" y="273"/>
                  </a:lnTo>
                  <a:lnTo>
                    <a:pt x="459" y="270"/>
                  </a:lnTo>
                  <a:lnTo>
                    <a:pt x="455" y="272"/>
                  </a:lnTo>
                  <a:lnTo>
                    <a:pt x="453" y="283"/>
                  </a:lnTo>
                  <a:lnTo>
                    <a:pt x="439" y="287"/>
                  </a:lnTo>
                  <a:lnTo>
                    <a:pt x="436" y="295"/>
                  </a:lnTo>
                  <a:lnTo>
                    <a:pt x="428" y="296"/>
                  </a:lnTo>
                  <a:lnTo>
                    <a:pt x="415" y="296"/>
                  </a:lnTo>
                  <a:lnTo>
                    <a:pt x="407" y="292"/>
                  </a:lnTo>
                  <a:lnTo>
                    <a:pt x="402" y="300"/>
                  </a:lnTo>
                  <a:lnTo>
                    <a:pt x="405" y="321"/>
                  </a:lnTo>
                  <a:lnTo>
                    <a:pt x="405" y="331"/>
                  </a:lnTo>
                  <a:lnTo>
                    <a:pt x="396" y="331"/>
                  </a:lnTo>
                  <a:lnTo>
                    <a:pt x="381" y="325"/>
                  </a:lnTo>
                  <a:lnTo>
                    <a:pt x="374" y="328"/>
                  </a:lnTo>
                  <a:lnTo>
                    <a:pt x="357" y="329"/>
                  </a:lnTo>
                  <a:lnTo>
                    <a:pt x="352" y="318"/>
                  </a:lnTo>
                  <a:lnTo>
                    <a:pt x="318" y="311"/>
                  </a:lnTo>
                  <a:lnTo>
                    <a:pt x="316" y="309"/>
                  </a:lnTo>
                  <a:lnTo>
                    <a:pt x="315" y="299"/>
                  </a:lnTo>
                  <a:lnTo>
                    <a:pt x="294" y="303"/>
                  </a:lnTo>
                  <a:lnTo>
                    <a:pt x="283" y="299"/>
                  </a:lnTo>
                  <a:lnTo>
                    <a:pt x="286" y="293"/>
                  </a:lnTo>
                  <a:lnTo>
                    <a:pt x="290" y="272"/>
                  </a:lnTo>
                  <a:lnTo>
                    <a:pt x="294" y="261"/>
                  </a:lnTo>
                  <a:lnTo>
                    <a:pt x="294" y="254"/>
                  </a:lnTo>
                  <a:lnTo>
                    <a:pt x="300" y="248"/>
                  </a:lnTo>
                  <a:lnTo>
                    <a:pt x="304" y="249"/>
                  </a:lnTo>
                  <a:lnTo>
                    <a:pt x="306" y="240"/>
                  </a:lnTo>
                  <a:lnTo>
                    <a:pt x="310" y="246"/>
                  </a:lnTo>
                  <a:lnTo>
                    <a:pt x="318" y="237"/>
                  </a:lnTo>
                  <a:lnTo>
                    <a:pt x="313" y="233"/>
                  </a:lnTo>
                  <a:lnTo>
                    <a:pt x="312" y="229"/>
                  </a:lnTo>
                  <a:lnTo>
                    <a:pt x="313" y="228"/>
                  </a:lnTo>
                  <a:lnTo>
                    <a:pt x="313" y="217"/>
                  </a:lnTo>
                  <a:lnTo>
                    <a:pt x="312" y="210"/>
                  </a:lnTo>
                  <a:lnTo>
                    <a:pt x="313" y="207"/>
                  </a:lnTo>
                  <a:lnTo>
                    <a:pt x="315" y="211"/>
                  </a:lnTo>
                  <a:lnTo>
                    <a:pt x="319" y="212"/>
                  </a:lnTo>
                  <a:lnTo>
                    <a:pt x="319" y="204"/>
                  </a:lnTo>
                  <a:lnTo>
                    <a:pt x="316" y="191"/>
                  </a:lnTo>
                  <a:lnTo>
                    <a:pt x="320" y="185"/>
                  </a:lnTo>
                  <a:lnTo>
                    <a:pt x="324" y="191"/>
                  </a:lnTo>
                  <a:lnTo>
                    <a:pt x="330" y="189"/>
                  </a:lnTo>
                  <a:lnTo>
                    <a:pt x="337" y="190"/>
                  </a:lnTo>
                  <a:lnTo>
                    <a:pt x="350" y="171"/>
                  </a:lnTo>
                  <a:lnTo>
                    <a:pt x="362" y="163"/>
                  </a:lnTo>
                  <a:lnTo>
                    <a:pt x="363" y="164"/>
                  </a:lnTo>
                  <a:lnTo>
                    <a:pt x="368" y="163"/>
                  </a:lnTo>
                  <a:lnTo>
                    <a:pt x="371" y="162"/>
                  </a:lnTo>
                  <a:lnTo>
                    <a:pt x="374" y="152"/>
                  </a:lnTo>
                  <a:lnTo>
                    <a:pt x="374" y="144"/>
                  </a:lnTo>
                  <a:lnTo>
                    <a:pt x="375" y="138"/>
                  </a:lnTo>
                  <a:lnTo>
                    <a:pt x="380" y="119"/>
                  </a:lnTo>
                  <a:lnTo>
                    <a:pt x="389" y="100"/>
                  </a:lnTo>
                  <a:lnTo>
                    <a:pt x="391" y="91"/>
                  </a:lnTo>
                  <a:lnTo>
                    <a:pt x="390" y="80"/>
                  </a:lnTo>
                  <a:lnTo>
                    <a:pt x="383" y="73"/>
                  </a:lnTo>
                  <a:lnTo>
                    <a:pt x="378" y="73"/>
                  </a:lnTo>
                  <a:lnTo>
                    <a:pt x="371" y="69"/>
                  </a:lnTo>
                  <a:lnTo>
                    <a:pt x="354" y="69"/>
                  </a:lnTo>
                  <a:lnTo>
                    <a:pt x="350" y="70"/>
                  </a:lnTo>
                  <a:lnTo>
                    <a:pt x="339" y="84"/>
                  </a:lnTo>
                  <a:lnTo>
                    <a:pt x="340" y="95"/>
                  </a:lnTo>
                  <a:lnTo>
                    <a:pt x="341" y="103"/>
                  </a:lnTo>
                  <a:lnTo>
                    <a:pt x="341" y="111"/>
                  </a:lnTo>
                  <a:lnTo>
                    <a:pt x="337" y="122"/>
                  </a:lnTo>
                  <a:lnTo>
                    <a:pt x="333" y="125"/>
                  </a:lnTo>
                  <a:lnTo>
                    <a:pt x="331" y="129"/>
                  </a:lnTo>
                  <a:lnTo>
                    <a:pt x="326" y="130"/>
                  </a:lnTo>
                  <a:lnTo>
                    <a:pt x="310" y="127"/>
                  </a:lnTo>
                  <a:lnTo>
                    <a:pt x="309" y="101"/>
                  </a:lnTo>
                  <a:lnTo>
                    <a:pt x="318" y="72"/>
                  </a:lnTo>
                  <a:lnTo>
                    <a:pt x="322" y="51"/>
                  </a:lnTo>
                  <a:lnTo>
                    <a:pt x="317" y="46"/>
                  </a:lnTo>
                  <a:lnTo>
                    <a:pt x="318" y="43"/>
                  </a:lnTo>
                  <a:lnTo>
                    <a:pt x="305" y="41"/>
                  </a:lnTo>
                  <a:lnTo>
                    <a:pt x="300" y="37"/>
                  </a:lnTo>
                  <a:lnTo>
                    <a:pt x="298" y="40"/>
                  </a:lnTo>
                  <a:lnTo>
                    <a:pt x="294" y="65"/>
                  </a:lnTo>
                  <a:lnTo>
                    <a:pt x="292" y="80"/>
                  </a:lnTo>
                  <a:lnTo>
                    <a:pt x="292" y="85"/>
                  </a:lnTo>
                  <a:lnTo>
                    <a:pt x="289" y="105"/>
                  </a:lnTo>
                  <a:lnTo>
                    <a:pt x="281" y="108"/>
                  </a:lnTo>
                  <a:lnTo>
                    <a:pt x="283" y="69"/>
                  </a:lnTo>
                  <a:lnTo>
                    <a:pt x="281" y="61"/>
                  </a:lnTo>
                  <a:lnTo>
                    <a:pt x="282" y="58"/>
                  </a:lnTo>
                  <a:lnTo>
                    <a:pt x="285" y="58"/>
                  </a:lnTo>
                  <a:lnTo>
                    <a:pt x="283" y="41"/>
                  </a:lnTo>
                  <a:lnTo>
                    <a:pt x="295" y="34"/>
                  </a:lnTo>
                  <a:lnTo>
                    <a:pt x="297" y="12"/>
                  </a:lnTo>
                  <a:lnTo>
                    <a:pt x="261" y="0"/>
                  </a:lnTo>
                  <a:lnTo>
                    <a:pt x="259" y="3"/>
                  </a:lnTo>
                  <a:lnTo>
                    <a:pt x="260" y="43"/>
                  </a:lnTo>
                  <a:lnTo>
                    <a:pt x="274" y="52"/>
                  </a:lnTo>
                  <a:lnTo>
                    <a:pt x="273" y="65"/>
                  </a:lnTo>
                  <a:lnTo>
                    <a:pt x="266" y="64"/>
                  </a:lnTo>
                  <a:lnTo>
                    <a:pt x="228" y="63"/>
                  </a:lnTo>
                  <a:lnTo>
                    <a:pt x="212" y="100"/>
                  </a:lnTo>
                  <a:lnTo>
                    <a:pt x="205" y="133"/>
                  </a:lnTo>
                  <a:lnTo>
                    <a:pt x="218" y="164"/>
                  </a:lnTo>
                  <a:lnTo>
                    <a:pt x="231" y="177"/>
                  </a:lnTo>
                  <a:lnTo>
                    <a:pt x="236" y="219"/>
                  </a:lnTo>
                  <a:lnTo>
                    <a:pt x="231" y="232"/>
                  </a:lnTo>
                  <a:lnTo>
                    <a:pt x="266" y="266"/>
                  </a:lnTo>
                  <a:lnTo>
                    <a:pt x="262" y="288"/>
                  </a:lnTo>
                  <a:lnTo>
                    <a:pt x="250" y="298"/>
                  </a:lnTo>
                  <a:lnTo>
                    <a:pt x="230" y="299"/>
                  </a:lnTo>
                  <a:lnTo>
                    <a:pt x="225" y="304"/>
                  </a:lnTo>
                  <a:lnTo>
                    <a:pt x="225" y="312"/>
                  </a:lnTo>
                  <a:lnTo>
                    <a:pt x="230" y="318"/>
                  </a:lnTo>
                  <a:lnTo>
                    <a:pt x="226" y="329"/>
                  </a:lnTo>
                  <a:lnTo>
                    <a:pt x="228" y="340"/>
                  </a:lnTo>
                  <a:lnTo>
                    <a:pt x="223" y="365"/>
                  </a:lnTo>
                  <a:lnTo>
                    <a:pt x="219" y="380"/>
                  </a:lnTo>
                  <a:lnTo>
                    <a:pt x="220" y="397"/>
                  </a:lnTo>
                  <a:lnTo>
                    <a:pt x="217" y="395"/>
                  </a:lnTo>
                  <a:lnTo>
                    <a:pt x="205" y="384"/>
                  </a:lnTo>
                  <a:lnTo>
                    <a:pt x="200" y="373"/>
                  </a:lnTo>
                  <a:lnTo>
                    <a:pt x="194" y="371"/>
                  </a:lnTo>
                  <a:lnTo>
                    <a:pt x="176" y="347"/>
                  </a:lnTo>
                  <a:lnTo>
                    <a:pt x="167" y="348"/>
                  </a:lnTo>
                  <a:lnTo>
                    <a:pt x="155" y="339"/>
                  </a:lnTo>
                  <a:lnTo>
                    <a:pt x="149" y="331"/>
                  </a:lnTo>
                  <a:lnTo>
                    <a:pt x="140" y="328"/>
                  </a:lnTo>
                  <a:lnTo>
                    <a:pt x="132" y="328"/>
                  </a:lnTo>
                  <a:lnTo>
                    <a:pt x="122" y="339"/>
                  </a:lnTo>
                  <a:lnTo>
                    <a:pt x="112" y="347"/>
                  </a:lnTo>
                  <a:lnTo>
                    <a:pt x="103" y="345"/>
                  </a:lnTo>
                  <a:lnTo>
                    <a:pt x="97" y="343"/>
                  </a:lnTo>
                  <a:lnTo>
                    <a:pt x="95" y="345"/>
                  </a:lnTo>
                  <a:lnTo>
                    <a:pt x="91" y="345"/>
                  </a:lnTo>
                  <a:lnTo>
                    <a:pt x="86" y="353"/>
                  </a:lnTo>
                  <a:lnTo>
                    <a:pt x="78" y="369"/>
                  </a:lnTo>
                  <a:lnTo>
                    <a:pt x="72" y="377"/>
                  </a:lnTo>
                  <a:lnTo>
                    <a:pt x="68" y="388"/>
                  </a:lnTo>
                  <a:lnTo>
                    <a:pt x="66" y="391"/>
                  </a:lnTo>
                  <a:lnTo>
                    <a:pt x="63" y="391"/>
                  </a:lnTo>
                  <a:lnTo>
                    <a:pt x="67" y="394"/>
                  </a:lnTo>
                  <a:lnTo>
                    <a:pt x="67" y="397"/>
                  </a:lnTo>
                  <a:lnTo>
                    <a:pt x="64" y="411"/>
                  </a:lnTo>
                  <a:lnTo>
                    <a:pt x="58" y="413"/>
                  </a:lnTo>
                  <a:lnTo>
                    <a:pt x="57" y="415"/>
                  </a:lnTo>
                  <a:lnTo>
                    <a:pt x="52" y="419"/>
                  </a:lnTo>
                  <a:lnTo>
                    <a:pt x="45" y="421"/>
                  </a:lnTo>
                  <a:lnTo>
                    <a:pt x="43" y="421"/>
                  </a:lnTo>
                  <a:lnTo>
                    <a:pt x="41" y="422"/>
                  </a:lnTo>
                  <a:lnTo>
                    <a:pt x="40" y="421"/>
                  </a:lnTo>
                  <a:lnTo>
                    <a:pt x="38" y="422"/>
                  </a:lnTo>
                  <a:lnTo>
                    <a:pt x="36" y="422"/>
                  </a:lnTo>
                  <a:lnTo>
                    <a:pt x="36" y="425"/>
                  </a:lnTo>
                  <a:lnTo>
                    <a:pt x="32" y="422"/>
                  </a:lnTo>
                  <a:lnTo>
                    <a:pt x="29" y="425"/>
                  </a:lnTo>
                  <a:lnTo>
                    <a:pt x="25" y="422"/>
                  </a:lnTo>
                  <a:lnTo>
                    <a:pt x="22" y="425"/>
                  </a:lnTo>
                  <a:lnTo>
                    <a:pt x="20" y="425"/>
                  </a:lnTo>
                  <a:lnTo>
                    <a:pt x="17" y="426"/>
                  </a:lnTo>
                  <a:lnTo>
                    <a:pt x="16" y="425"/>
                  </a:lnTo>
                  <a:lnTo>
                    <a:pt x="15" y="426"/>
                  </a:lnTo>
                  <a:lnTo>
                    <a:pt x="10" y="428"/>
                  </a:lnTo>
                  <a:lnTo>
                    <a:pt x="7" y="432"/>
                  </a:lnTo>
                  <a:lnTo>
                    <a:pt x="6" y="432"/>
                  </a:lnTo>
                  <a:lnTo>
                    <a:pt x="4" y="436"/>
                  </a:lnTo>
                  <a:lnTo>
                    <a:pt x="3" y="436"/>
                  </a:lnTo>
                  <a:lnTo>
                    <a:pt x="1" y="439"/>
                  </a:lnTo>
                  <a:lnTo>
                    <a:pt x="0" y="439"/>
                  </a:lnTo>
                </a:path>
              </a:pathLst>
            </a:custGeom>
            <a:solidFill>
              <a:srgbClr val="FFFF00"/>
            </a:solidFill>
            <a:ln w="6350" cap="rnd" cmpd="sng">
              <a:solidFill>
                <a:srgbClr val="CCDDEA">
                  <a:lumMod val="25000"/>
                </a:srgb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en-US" sz="1200" kern="0" dirty="0">
                <a:solidFill>
                  <a:sysClr val="windowText" lastClr="000000"/>
                </a:solidFill>
                <a:cs typeface="Arial" pitchFamily="34" charset="0"/>
              </a:endParaRPr>
            </a:p>
          </p:txBody>
        </p:sp>
        <p:sp>
          <p:nvSpPr>
            <p:cNvPr id="94" name="Freeform 52" descr="25%"/>
            <p:cNvSpPr>
              <a:spLocks/>
            </p:cNvSpPr>
            <p:nvPr/>
          </p:nvSpPr>
          <p:spPr bwMode="auto">
            <a:xfrm>
              <a:off x="868841" y="2649538"/>
              <a:ext cx="1179513" cy="1487487"/>
            </a:xfrm>
            <a:custGeom>
              <a:avLst/>
              <a:gdLst/>
              <a:ahLst/>
              <a:cxnLst>
                <a:cxn ang="0">
                  <a:pos x="17" y="24"/>
                </a:cxn>
                <a:cxn ang="0">
                  <a:pos x="39" y="17"/>
                </a:cxn>
                <a:cxn ang="0">
                  <a:pos x="98" y="18"/>
                </a:cxn>
                <a:cxn ang="0">
                  <a:pos x="121" y="0"/>
                </a:cxn>
                <a:cxn ang="0">
                  <a:pos x="169" y="22"/>
                </a:cxn>
                <a:cxn ang="0">
                  <a:pos x="326" y="37"/>
                </a:cxn>
                <a:cxn ang="0">
                  <a:pos x="365" y="140"/>
                </a:cxn>
                <a:cxn ang="0">
                  <a:pos x="378" y="183"/>
                </a:cxn>
                <a:cxn ang="0">
                  <a:pos x="405" y="238"/>
                </a:cxn>
                <a:cxn ang="0">
                  <a:pos x="424" y="258"/>
                </a:cxn>
                <a:cxn ang="0">
                  <a:pos x="468" y="349"/>
                </a:cxn>
                <a:cxn ang="0">
                  <a:pos x="473" y="373"/>
                </a:cxn>
                <a:cxn ang="0">
                  <a:pos x="484" y="415"/>
                </a:cxn>
                <a:cxn ang="0">
                  <a:pos x="486" y="475"/>
                </a:cxn>
                <a:cxn ang="0">
                  <a:pos x="522" y="551"/>
                </a:cxn>
                <a:cxn ang="0">
                  <a:pos x="523" y="611"/>
                </a:cxn>
                <a:cxn ang="0">
                  <a:pos x="561" y="683"/>
                </a:cxn>
                <a:cxn ang="0">
                  <a:pos x="549" y="755"/>
                </a:cxn>
                <a:cxn ang="0">
                  <a:pos x="563" y="806"/>
                </a:cxn>
                <a:cxn ang="0">
                  <a:pos x="608" y="797"/>
                </a:cxn>
                <a:cxn ang="0">
                  <a:pos x="627" y="791"/>
                </a:cxn>
                <a:cxn ang="0">
                  <a:pos x="654" y="823"/>
                </a:cxn>
                <a:cxn ang="0">
                  <a:pos x="683" y="889"/>
                </a:cxn>
                <a:cxn ang="0">
                  <a:pos x="690" y="911"/>
                </a:cxn>
                <a:cxn ang="0">
                  <a:pos x="702" y="943"/>
                </a:cxn>
                <a:cxn ang="0">
                  <a:pos x="725" y="957"/>
                </a:cxn>
                <a:cxn ang="0">
                  <a:pos x="726" y="1001"/>
                </a:cxn>
                <a:cxn ang="0">
                  <a:pos x="702" y="1046"/>
                </a:cxn>
                <a:cxn ang="0">
                  <a:pos x="657" y="1072"/>
                </a:cxn>
                <a:cxn ang="0">
                  <a:pos x="636" y="1072"/>
                </a:cxn>
                <a:cxn ang="0">
                  <a:pos x="618" y="1023"/>
                </a:cxn>
                <a:cxn ang="0">
                  <a:pos x="618" y="1005"/>
                </a:cxn>
                <a:cxn ang="0">
                  <a:pos x="601" y="956"/>
                </a:cxn>
                <a:cxn ang="0">
                  <a:pos x="559" y="918"/>
                </a:cxn>
                <a:cxn ang="0">
                  <a:pos x="522" y="853"/>
                </a:cxn>
                <a:cxn ang="0">
                  <a:pos x="475" y="797"/>
                </a:cxn>
                <a:cxn ang="0">
                  <a:pos x="390" y="735"/>
                </a:cxn>
                <a:cxn ang="0">
                  <a:pos x="357" y="695"/>
                </a:cxn>
                <a:cxn ang="0">
                  <a:pos x="348" y="654"/>
                </a:cxn>
                <a:cxn ang="0">
                  <a:pos x="368" y="555"/>
                </a:cxn>
                <a:cxn ang="0">
                  <a:pos x="369" y="521"/>
                </a:cxn>
                <a:cxn ang="0">
                  <a:pos x="357" y="418"/>
                </a:cxn>
                <a:cxn ang="0">
                  <a:pos x="320" y="379"/>
                </a:cxn>
                <a:cxn ang="0">
                  <a:pos x="305" y="360"/>
                </a:cxn>
                <a:cxn ang="0">
                  <a:pos x="279" y="347"/>
                </a:cxn>
                <a:cxn ang="0">
                  <a:pos x="282" y="330"/>
                </a:cxn>
                <a:cxn ang="0">
                  <a:pos x="258" y="304"/>
                </a:cxn>
                <a:cxn ang="0">
                  <a:pos x="217" y="250"/>
                </a:cxn>
                <a:cxn ang="0">
                  <a:pos x="171" y="256"/>
                </a:cxn>
                <a:cxn ang="0">
                  <a:pos x="155" y="216"/>
                </a:cxn>
                <a:cxn ang="0">
                  <a:pos x="104" y="165"/>
                </a:cxn>
                <a:cxn ang="0">
                  <a:pos x="72" y="151"/>
                </a:cxn>
                <a:cxn ang="0">
                  <a:pos x="63" y="100"/>
                </a:cxn>
                <a:cxn ang="0">
                  <a:pos x="26" y="58"/>
                </a:cxn>
                <a:cxn ang="0">
                  <a:pos x="12" y="47"/>
                </a:cxn>
              </a:cxnLst>
              <a:rect l="0" t="0" r="r" b="b"/>
              <a:pathLst>
                <a:path w="728" h="1081">
                  <a:moveTo>
                    <a:pt x="0" y="24"/>
                  </a:moveTo>
                  <a:lnTo>
                    <a:pt x="8" y="23"/>
                  </a:lnTo>
                  <a:lnTo>
                    <a:pt x="17" y="24"/>
                  </a:lnTo>
                  <a:lnTo>
                    <a:pt x="25" y="20"/>
                  </a:lnTo>
                  <a:lnTo>
                    <a:pt x="31" y="22"/>
                  </a:lnTo>
                  <a:lnTo>
                    <a:pt x="39" y="17"/>
                  </a:lnTo>
                  <a:lnTo>
                    <a:pt x="49" y="25"/>
                  </a:lnTo>
                  <a:lnTo>
                    <a:pt x="78" y="26"/>
                  </a:lnTo>
                  <a:lnTo>
                    <a:pt x="98" y="18"/>
                  </a:lnTo>
                  <a:lnTo>
                    <a:pt x="105" y="14"/>
                  </a:lnTo>
                  <a:lnTo>
                    <a:pt x="105" y="6"/>
                  </a:lnTo>
                  <a:lnTo>
                    <a:pt x="121" y="0"/>
                  </a:lnTo>
                  <a:lnTo>
                    <a:pt x="128" y="2"/>
                  </a:lnTo>
                  <a:lnTo>
                    <a:pt x="133" y="13"/>
                  </a:lnTo>
                  <a:lnTo>
                    <a:pt x="169" y="22"/>
                  </a:lnTo>
                  <a:lnTo>
                    <a:pt x="271" y="33"/>
                  </a:lnTo>
                  <a:lnTo>
                    <a:pt x="313" y="35"/>
                  </a:lnTo>
                  <a:lnTo>
                    <a:pt x="326" y="37"/>
                  </a:lnTo>
                  <a:lnTo>
                    <a:pt x="343" y="69"/>
                  </a:lnTo>
                  <a:lnTo>
                    <a:pt x="350" y="101"/>
                  </a:lnTo>
                  <a:lnTo>
                    <a:pt x="365" y="140"/>
                  </a:lnTo>
                  <a:lnTo>
                    <a:pt x="365" y="150"/>
                  </a:lnTo>
                  <a:lnTo>
                    <a:pt x="374" y="184"/>
                  </a:lnTo>
                  <a:lnTo>
                    <a:pt x="378" y="183"/>
                  </a:lnTo>
                  <a:lnTo>
                    <a:pt x="378" y="194"/>
                  </a:lnTo>
                  <a:lnTo>
                    <a:pt x="409" y="222"/>
                  </a:lnTo>
                  <a:lnTo>
                    <a:pt x="405" y="238"/>
                  </a:lnTo>
                  <a:lnTo>
                    <a:pt x="411" y="265"/>
                  </a:lnTo>
                  <a:lnTo>
                    <a:pt x="419" y="261"/>
                  </a:lnTo>
                  <a:lnTo>
                    <a:pt x="424" y="258"/>
                  </a:lnTo>
                  <a:lnTo>
                    <a:pt x="457" y="294"/>
                  </a:lnTo>
                  <a:lnTo>
                    <a:pt x="457" y="315"/>
                  </a:lnTo>
                  <a:lnTo>
                    <a:pt x="468" y="349"/>
                  </a:lnTo>
                  <a:lnTo>
                    <a:pt x="473" y="346"/>
                  </a:lnTo>
                  <a:lnTo>
                    <a:pt x="475" y="349"/>
                  </a:lnTo>
                  <a:lnTo>
                    <a:pt x="473" y="373"/>
                  </a:lnTo>
                  <a:lnTo>
                    <a:pt x="478" y="386"/>
                  </a:lnTo>
                  <a:lnTo>
                    <a:pt x="479" y="417"/>
                  </a:lnTo>
                  <a:lnTo>
                    <a:pt x="484" y="415"/>
                  </a:lnTo>
                  <a:lnTo>
                    <a:pt x="486" y="435"/>
                  </a:lnTo>
                  <a:lnTo>
                    <a:pt x="480" y="463"/>
                  </a:lnTo>
                  <a:lnTo>
                    <a:pt x="486" y="475"/>
                  </a:lnTo>
                  <a:lnTo>
                    <a:pt x="484" y="479"/>
                  </a:lnTo>
                  <a:lnTo>
                    <a:pt x="504" y="538"/>
                  </a:lnTo>
                  <a:lnTo>
                    <a:pt x="522" y="551"/>
                  </a:lnTo>
                  <a:lnTo>
                    <a:pt x="520" y="565"/>
                  </a:lnTo>
                  <a:lnTo>
                    <a:pt x="525" y="572"/>
                  </a:lnTo>
                  <a:lnTo>
                    <a:pt x="523" y="611"/>
                  </a:lnTo>
                  <a:lnTo>
                    <a:pt x="533" y="628"/>
                  </a:lnTo>
                  <a:lnTo>
                    <a:pt x="547" y="642"/>
                  </a:lnTo>
                  <a:lnTo>
                    <a:pt x="561" y="683"/>
                  </a:lnTo>
                  <a:lnTo>
                    <a:pt x="559" y="703"/>
                  </a:lnTo>
                  <a:lnTo>
                    <a:pt x="549" y="724"/>
                  </a:lnTo>
                  <a:lnTo>
                    <a:pt x="549" y="755"/>
                  </a:lnTo>
                  <a:lnTo>
                    <a:pt x="555" y="769"/>
                  </a:lnTo>
                  <a:lnTo>
                    <a:pt x="554" y="782"/>
                  </a:lnTo>
                  <a:lnTo>
                    <a:pt x="563" y="806"/>
                  </a:lnTo>
                  <a:lnTo>
                    <a:pt x="584" y="815"/>
                  </a:lnTo>
                  <a:lnTo>
                    <a:pt x="602" y="810"/>
                  </a:lnTo>
                  <a:lnTo>
                    <a:pt x="608" y="797"/>
                  </a:lnTo>
                  <a:lnTo>
                    <a:pt x="616" y="784"/>
                  </a:lnTo>
                  <a:lnTo>
                    <a:pt x="626" y="786"/>
                  </a:lnTo>
                  <a:lnTo>
                    <a:pt x="627" y="791"/>
                  </a:lnTo>
                  <a:lnTo>
                    <a:pt x="634" y="795"/>
                  </a:lnTo>
                  <a:lnTo>
                    <a:pt x="639" y="818"/>
                  </a:lnTo>
                  <a:lnTo>
                    <a:pt x="654" y="823"/>
                  </a:lnTo>
                  <a:lnTo>
                    <a:pt x="659" y="851"/>
                  </a:lnTo>
                  <a:lnTo>
                    <a:pt x="677" y="851"/>
                  </a:lnTo>
                  <a:lnTo>
                    <a:pt x="683" y="889"/>
                  </a:lnTo>
                  <a:lnTo>
                    <a:pt x="687" y="897"/>
                  </a:lnTo>
                  <a:lnTo>
                    <a:pt x="691" y="902"/>
                  </a:lnTo>
                  <a:lnTo>
                    <a:pt x="690" y="911"/>
                  </a:lnTo>
                  <a:lnTo>
                    <a:pt x="685" y="922"/>
                  </a:lnTo>
                  <a:lnTo>
                    <a:pt x="691" y="924"/>
                  </a:lnTo>
                  <a:lnTo>
                    <a:pt x="702" y="943"/>
                  </a:lnTo>
                  <a:lnTo>
                    <a:pt x="712" y="943"/>
                  </a:lnTo>
                  <a:lnTo>
                    <a:pt x="717" y="952"/>
                  </a:lnTo>
                  <a:lnTo>
                    <a:pt x="725" y="957"/>
                  </a:lnTo>
                  <a:lnTo>
                    <a:pt x="724" y="973"/>
                  </a:lnTo>
                  <a:lnTo>
                    <a:pt x="727" y="985"/>
                  </a:lnTo>
                  <a:lnTo>
                    <a:pt x="726" y="1001"/>
                  </a:lnTo>
                  <a:lnTo>
                    <a:pt x="718" y="1026"/>
                  </a:lnTo>
                  <a:lnTo>
                    <a:pt x="709" y="1039"/>
                  </a:lnTo>
                  <a:lnTo>
                    <a:pt x="702" y="1046"/>
                  </a:lnTo>
                  <a:lnTo>
                    <a:pt x="685" y="1053"/>
                  </a:lnTo>
                  <a:lnTo>
                    <a:pt x="663" y="1072"/>
                  </a:lnTo>
                  <a:lnTo>
                    <a:pt x="657" y="1072"/>
                  </a:lnTo>
                  <a:lnTo>
                    <a:pt x="656" y="1077"/>
                  </a:lnTo>
                  <a:lnTo>
                    <a:pt x="645" y="1080"/>
                  </a:lnTo>
                  <a:lnTo>
                    <a:pt x="636" y="1072"/>
                  </a:lnTo>
                  <a:lnTo>
                    <a:pt x="623" y="1046"/>
                  </a:lnTo>
                  <a:lnTo>
                    <a:pt x="623" y="1038"/>
                  </a:lnTo>
                  <a:lnTo>
                    <a:pt x="618" y="1023"/>
                  </a:lnTo>
                  <a:lnTo>
                    <a:pt x="620" y="1017"/>
                  </a:lnTo>
                  <a:lnTo>
                    <a:pt x="617" y="1009"/>
                  </a:lnTo>
                  <a:lnTo>
                    <a:pt x="618" y="1005"/>
                  </a:lnTo>
                  <a:lnTo>
                    <a:pt x="616" y="999"/>
                  </a:lnTo>
                  <a:lnTo>
                    <a:pt x="611" y="984"/>
                  </a:lnTo>
                  <a:lnTo>
                    <a:pt x="601" y="956"/>
                  </a:lnTo>
                  <a:lnTo>
                    <a:pt x="591" y="928"/>
                  </a:lnTo>
                  <a:lnTo>
                    <a:pt x="568" y="917"/>
                  </a:lnTo>
                  <a:lnTo>
                    <a:pt x="559" y="918"/>
                  </a:lnTo>
                  <a:lnTo>
                    <a:pt x="537" y="879"/>
                  </a:lnTo>
                  <a:lnTo>
                    <a:pt x="537" y="868"/>
                  </a:lnTo>
                  <a:lnTo>
                    <a:pt x="522" y="853"/>
                  </a:lnTo>
                  <a:lnTo>
                    <a:pt x="481" y="804"/>
                  </a:lnTo>
                  <a:lnTo>
                    <a:pt x="482" y="797"/>
                  </a:lnTo>
                  <a:lnTo>
                    <a:pt x="475" y="797"/>
                  </a:lnTo>
                  <a:lnTo>
                    <a:pt x="417" y="770"/>
                  </a:lnTo>
                  <a:lnTo>
                    <a:pt x="402" y="739"/>
                  </a:lnTo>
                  <a:lnTo>
                    <a:pt x="390" y="735"/>
                  </a:lnTo>
                  <a:lnTo>
                    <a:pt x="391" y="706"/>
                  </a:lnTo>
                  <a:lnTo>
                    <a:pt x="371" y="689"/>
                  </a:lnTo>
                  <a:lnTo>
                    <a:pt x="357" y="695"/>
                  </a:lnTo>
                  <a:lnTo>
                    <a:pt x="353" y="693"/>
                  </a:lnTo>
                  <a:lnTo>
                    <a:pt x="354" y="673"/>
                  </a:lnTo>
                  <a:lnTo>
                    <a:pt x="348" y="654"/>
                  </a:lnTo>
                  <a:lnTo>
                    <a:pt x="353" y="620"/>
                  </a:lnTo>
                  <a:lnTo>
                    <a:pt x="366" y="584"/>
                  </a:lnTo>
                  <a:lnTo>
                    <a:pt x="368" y="555"/>
                  </a:lnTo>
                  <a:lnTo>
                    <a:pt x="377" y="549"/>
                  </a:lnTo>
                  <a:lnTo>
                    <a:pt x="374" y="539"/>
                  </a:lnTo>
                  <a:lnTo>
                    <a:pt x="369" y="521"/>
                  </a:lnTo>
                  <a:lnTo>
                    <a:pt x="366" y="448"/>
                  </a:lnTo>
                  <a:lnTo>
                    <a:pt x="363" y="424"/>
                  </a:lnTo>
                  <a:lnTo>
                    <a:pt x="357" y="418"/>
                  </a:lnTo>
                  <a:lnTo>
                    <a:pt x="338" y="384"/>
                  </a:lnTo>
                  <a:lnTo>
                    <a:pt x="330" y="373"/>
                  </a:lnTo>
                  <a:lnTo>
                    <a:pt x="320" y="379"/>
                  </a:lnTo>
                  <a:lnTo>
                    <a:pt x="308" y="371"/>
                  </a:lnTo>
                  <a:lnTo>
                    <a:pt x="309" y="365"/>
                  </a:lnTo>
                  <a:lnTo>
                    <a:pt x="305" y="360"/>
                  </a:lnTo>
                  <a:lnTo>
                    <a:pt x="298" y="363"/>
                  </a:lnTo>
                  <a:lnTo>
                    <a:pt x="294" y="354"/>
                  </a:lnTo>
                  <a:lnTo>
                    <a:pt x="279" y="347"/>
                  </a:lnTo>
                  <a:lnTo>
                    <a:pt x="278" y="338"/>
                  </a:lnTo>
                  <a:lnTo>
                    <a:pt x="285" y="335"/>
                  </a:lnTo>
                  <a:lnTo>
                    <a:pt x="282" y="330"/>
                  </a:lnTo>
                  <a:lnTo>
                    <a:pt x="262" y="321"/>
                  </a:lnTo>
                  <a:lnTo>
                    <a:pt x="258" y="313"/>
                  </a:lnTo>
                  <a:lnTo>
                    <a:pt x="258" y="304"/>
                  </a:lnTo>
                  <a:lnTo>
                    <a:pt x="248" y="259"/>
                  </a:lnTo>
                  <a:lnTo>
                    <a:pt x="241" y="251"/>
                  </a:lnTo>
                  <a:lnTo>
                    <a:pt x="217" y="250"/>
                  </a:lnTo>
                  <a:lnTo>
                    <a:pt x="191" y="248"/>
                  </a:lnTo>
                  <a:lnTo>
                    <a:pt x="176" y="258"/>
                  </a:lnTo>
                  <a:lnTo>
                    <a:pt x="171" y="256"/>
                  </a:lnTo>
                  <a:lnTo>
                    <a:pt x="171" y="247"/>
                  </a:lnTo>
                  <a:lnTo>
                    <a:pt x="161" y="238"/>
                  </a:lnTo>
                  <a:lnTo>
                    <a:pt x="155" y="216"/>
                  </a:lnTo>
                  <a:lnTo>
                    <a:pt x="137" y="205"/>
                  </a:lnTo>
                  <a:lnTo>
                    <a:pt x="122" y="203"/>
                  </a:lnTo>
                  <a:lnTo>
                    <a:pt x="104" y="165"/>
                  </a:lnTo>
                  <a:lnTo>
                    <a:pt x="87" y="161"/>
                  </a:lnTo>
                  <a:lnTo>
                    <a:pt x="81" y="165"/>
                  </a:lnTo>
                  <a:lnTo>
                    <a:pt x="72" y="151"/>
                  </a:lnTo>
                  <a:lnTo>
                    <a:pt x="65" y="151"/>
                  </a:lnTo>
                  <a:lnTo>
                    <a:pt x="62" y="141"/>
                  </a:lnTo>
                  <a:lnTo>
                    <a:pt x="63" y="100"/>
                  </a:lnTo>
                  <a:lnTo>
                    <a:pt x="44" y="83"/>
                  </a:lnTo>
                  <a:lnTo>
                    <a:pt x="36" y="83"/>
                  </a:lnTo>
                  <a:lnTo>
                    <a:pt x="26" y="58"/>
                  </a:lnTo>
                  <a:lnTo>
                    <a:pt x="27" y="42"/>
                  </a:lnTo>
                  <a:lnTo>
                    <a:pt x="21" y="47"/>
                  </a:lnTo>
                  <a:lnTo>
                    <a:pt x="12" y="47"/>
                  </a:lnTo>
                  <a:lnTo>
                    <a:pt x="8" y="50"/>
                  </a:lnTo>
                  <a:lnTo>
                    <a:pt x="0" y="24"/>
                  </a:lnTo>
                </a:path>
              </a:pathLst>
            </a:custGeom>
            <a:solidFill>
              <a:srgbClr val="FFFF00"/>
            </a:solidFill>
            <a:ln w="6350" cap="rnd" cmpd="sng">
              <a:solidFill>
                <a:srgbClr val="9BBB59">
                  <a:lumMod val="50000"/>
                </a:srgb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en-US" sz="1200" kern="0" dirty="0">
                <a:solidFill>
                  <a:sysClr val="windowText" lastClr="000000"/>
                </a:solidFill>
                <a:cs typeface="Arial" pitchFamily="34" charset="0"/>
              </a:endParaRPr>
            </a:p>
          </p:txBody>
        </p:sp>
        <p:sp>
          <p:nvSpPr>
            <p:cNvPr id="95" name="Freeform 77"/>
            <p:cNvSpPr>
              <a:spLocks/>
            </p:cNvSpPr>
            <p:nvPr/>
          </p:nvSpPr>
          <p:spPr bwMode="auto">
            <a:xfrm>
              <a:off x="952764" y="1430338"/>
              <a:ext cx="1398587" cy="1792287"/>
            </a:xfrm>
            <a:custGeom>
              <a:avLst/>
              <a:gdLst/>
              <a:ahLst/>
              <a:cxnLst>
                <a:cxn ang="0">
                  <a:pos x="862" y="558"/>
                </a:cxn>
                <a:cxn ang="0">
                  <a:pos x="841" y="843"/>
                </a:cxn>
                <a:cxn ang="0">
                  <a:pos x="819" y="913"/>
                </a:cxn>
                <a:cxn ang="0">
                  <a:pos x="776" y="910"/>
                </a:cxn>
                <a:cxn ang="0">
                  <a:pos x="776" y="965"/>
                </a:cxn>
                <a:cxn ang="0">
                  <a:pos x="815" y="1047"/>
                </a:cxn>
                <a:cxn ang="0">
                  <a:pos x="820" y="1135"/>
                </a:cxn>
                <a:cxn ang="0">
                  <a:pos x="828" y="1224"/>
                </a:cxn>
                <a:cxn ang="0">
                  <a:pos x="726" y="1244"/>
                </a:cxn>
                <a:cxn ang="0">
                  <a:pos x="695" y="1217"/>
                </a:cxn>
                <a:cxn ang="0">
                  <a:pos x="669" y="1213"/>
                </a:cxn>
                <a:cxn ang="0">
                  <a:pos x="641" y="1151"/>
                </a:cxn>
                <a:cxn ang="0">
                  <a:pos x="620" y="1128"/>
                </a:cxn>
                <a:cxn ang="0">
                  <a:pos x="582" y="1102"/>
                </a:cxn>
                <a:cxn ang="0">
                  <a:pos x="570" y="1075"/>
                </a:cxn>
                <a:cxn ang="0">
                  <a:pos x="560" y="1069"/>
                </a:cxn>
                <a:cxn ang="0">
                  <a:pos x="557" y="1046"/>
                </a:cxn>
                <a:cxn ang="0">
                  <a:pos x="553" y="1022"/>
                </a:cxn>
                <a:cxn ang="0">
                  <a:pos x="556" y="998"/>
                </a:cxn>
                <a:cxn ang="0">
                  <a:pos x="560" y="979"/>
                </a:cxn>
                <a:cxn ang="0">
                  <a:pos x="532" y="962"/>
                </a:cxn>
                <a:cxn ang="0">
                  <a:pos x="509" y="962"/>
                </a:cxn>
                <a:cxn ang="0">
                  <a:pos x="506" y="952"/>
                </a:cxn>
                <a:cxn ang="0">
                  <a:pos x="496" y="956"/>
                </a:cxn>
                <a:cxn ang="0">
                  <a:pos x="492" y="953"/>
                </a:cxn>
                <a:cxn ang="0">
                  <a:pos x="487" y="945"/>
                </a:cxn>
                <a:cxn ang="0">
                  <a:pos x="473" y="930"/>
                </a:cxn>
                <a:cxn ang="0">
                  <a:pos x="468" y="923"/>
                </a:cxn>
                <a:cxn ang="0">
                  <a:pos x="464" y="913"/>
                </a:cxn>
                <a:cxn ang="0">
                  <a:pos x="456" y="894"/>
                </a:cxn>
                <a:cxn ang="0">
                  <a:pos x="447" y="879"/>
                </a:cxn>
                <a:cxn ang="0">
                  <a:pos x="431" y="856"/>
                </a:cxn>
                <a:cxn ang="0">
                  <a:pos x="410" y="832"/>
                </a:cxn>
                <a:cxn ang="0">
                  <a:pos x="391" y="797"/>
                </a:cxn>
                <a:cxn ang="0">
                  <a:pos x="383" y="768"/>
                </a:cxn>
                <a:cxn ang="0">
                  <a:pos x="357" y="739"/>
                </a:cxn>
                <a:cxn ang="0">
                  <a:pos x="359" y="711"/>
                </a:cxn>
                <a:cxn ang="0">
                  <a:pos x="354" y="678"/>
                </a:cxn>
                <a:cxn ang="0">
                  <a:pos x="328" y="666"/>
                </a:cxn>
                <a:cxn ang="0">
                  <a:pos x="327" y="629"/>
                </a:cxn>
                <a:cxn ang="0">
                  <a:pos x="312" y="592"/>
                </a:cxn>
                <a:cxn ang="0">
                  <a:pos x="295" y="548"/>
                </a:cxn>
                <a:cxn ang="0">
                  <a:pos x="285" y="480"/>
                </a:cxn>
                <a:cxn ang="0">
                  <a:pos x="276" y="440"/>
                </a:cxn>
                <a:cxn ang="0">
                  <a:pos x="251" y="364"/>
                </a:cxn>
                <a:cxn ang="0">
                  <a:pos x="254" y="320"/>
                </a:cxn>
                <a:cxn ang="0">
                  <a:pos x="264" y="299"/>
                </a:cxn>
                <a:cxn ang="0">
                  <a:pos x="245" y="283"/>
                </a:cxn>
                <a:cxn ang="0">
                  <a:pos x="213" y="271"/>
                </a:cxn>
                <a:cxn ang="0">
                  <a:pos x="191" y="248"/>
                </a:cxn>
                <a:cxn ang="0">
                  <a:pos x="172" y="213"/>
                </a:cxn>
                <a:cxn ang="0">
                  <a:pos x="157" y="206"/>
                </a:cxn>
                <a:cxn ang="0">
                  <a:pos x="143" y="207"/>
                </a:cxn>
                <a:cxn ang="0">
                  <a:pos x="109" y="211"/>
                </a:cxn>
                <a:cxn ang="0">
                  <a:pos x="83" y="185"/>
                </a:cxn>
                <a:cxn ang="0">
                  <a:pos x="71" y="169"/>
                </a:cxn>
                <a:cxn ang="0">
                  <a:pos x="48" y="152"/>
                </a:cxn>
                <a:cxn ang="0">
                  <a:pos x="35" y="156"/>
                </a:cxn>
                <a:cxn ang="0">
                  <a:pos x="6" y="105"/>
                </a:cxn>
                <a:cxn ang="0">
                  <a:pos x="65" y="26"/>
                </a:cxn>
                <a:cxn ang="0">
                  <a:pos x="616" y="301"/>
                </a:cxn>
              </a:cxnLst>
              <a:rect l="0" t="0" r="r" b="b"/>
              <a:pathLst>
                <a:path w="863" h="1303">
                  <a:moveTo>
                    <a:pt x="831" y="319"/>
                  </a:moveTo>
                  <a:lnTo>
                    <a:pt x="821" y="339"/>
                  </a:lnTo>
                  <a:lnTo>
                    <a:pt x="829" y="337"/>
                  </a:lnTo>
                  <a:lnTo>
                    <a:pt x="831" y="370"/>
                  </a:lnTo>
                  <a:lnTo>
                    <a:pt x="843" y="454"/>
                  </a:lnTo>
                  <a:lnTo>
                    <a:pt x="856" y="498"/>
                  </a:lnTo>
                  <a:lnTo>
                    <a:pt x="862" y="558"/>
                  </a:lnTo>
                  <a:lnTo>
                    <a:pt x="850" y="696"/>
                  </a:lnTo>
                  <a:lnTo>
                    <a:pt x="838" y="693"/>
                  </a:lnTo>
                  <a:lnTo>
                    <a:pt x="842" y="722"/>
                  </a:lnTo>
                  <a:lnTo>
                    <a:pt x="844" y="765"/>
                  </a:lnTo>
                  <a:lnTo>
                    <a:pt x="850" y="801"/>
                  </a:lnTo>
                  <a:lnTo>
                    <a:pt x="847" y="823"/>
                  </a:lnTo>
                  <a:lnTo>
                    <a:pt x="841" y="843"/>
                  </a:lnTo>
                  <a:lnTo>
                    <a:pt x="847" y="863"/>
                  </a:lnTo>
                  <a:lnTo>
                    <a:pt x="846" y="880"/>
                  </a:lnTo>
                  <a:lnTo>
                    <a:pt x="846" y="891"/>
                  </a:lnTo>
                  <a:lnTo>
                    <a:pt x="849" y="904"/>
                  </a:lnTo>
                  <a:lnTo>
                    <a:pt x="849" y="910"/>
                  </a:lnTo>
                  <a:lnTo>
                    <a:pt x="835" y="924"/>
                  </a:lnTo>
                  <a:lnTo>
                    <a:pt x="819" y="913"/>
                  </a:lnTo>
                  <a:lnTo>
                    <a:pt x="811" y="910"/>
                  </a:lnTo>
                  <a:lnTo>
                    <a:pt x="794" y="912"/>
                  </a:lnTo>
                  <a:lnTo>
                    <a:pt x="788" y="910"/>
                  </a:lnTo>
                  <a:lnTo>
                    <a:pt x="784" y="907"/>
                  </a:lnTo>
                  <a:lnTo>
                    <a:pt x="779" y="905"/>
                  </a:lnTo>
                  <a:lnTo>
                    <a:pt x="777" y="907"/>
                  </a:lnTo>
                  <a:lnTo>
                    <a:pt x="776" y="910"/>
                  </a:lnTo>
                  <a:lnTo>
                    <a:pt x="769" y="915"/>
                  </a:lnTo>
                  <a:lnTo>
                    <a:pt x="765" y="920"/>
                  </a:lnTo>
                  <a:lnTo>
                    <a:pt x="766" y="926"/>
                  </a:lnTo>
                  <a:lnTo>
                    <a:pt x="766" y="935"/>
                  </a:lnTo>
                  <a:lnTo>
                    <a:pt x="772" y="954"/>
                  </a:lnTo>
                  <a:lnTo>
                    <a:pt x="776" y="960"/>
                  </a:lnTo>
                  <a:lnTo>
                    <a:pt x="776" y="965"/>
                  </a:lnTo>
                  <a:lnTo>
                    <a:pt x="782" y="967"/>
                  </a:lnTo>
                  <a:lnTo>
                    <a:pt x="786" y="970"/>
                  </a:lnTo>
                  <a:lnTo>
                    <a:pt x="791" y="981"/>
                  </a:lnTo>
                  <a:lnTo>
                    <a:pt x="799" y="1009"/>
                  </a:lnTo>
                  <a:lnTo>
                    <a:pt x="814" y="1031"/>
                  </a:lnTo>
                  <a:lnTo>
                    <a:pt x="814" y="1041"/>
                  </a:lnTo>
                  <a:lnTo>
                    <a:pt x="815" y="1047"/>
                  </a:lnTo>
                  <a:lnTo>
                    <a:pt x="826" y="1057"/>
                  </a:lnTo>
                  <a:lnTo>
                    <a:pt x="829" y="1075"/>
                  </a:lnTo>
                  <a:lnTo>
                    <a:pt x="836" y="1097"/>
                  </a:lnTo>
                  <a:lnTo>
                    <a:pt x="826" y="1107"/>
                  </a:lnTo>
                  <a:lnTo>
                    <a:pt x="820" y="1114"/>
                  </a:lnTo>
                  <a:lnTo>
                    <a:pt x="819" y="1121"/>
                  </a:lnTo>
                  <a:lnTo>
                    <a:pt x="820" y="1135"/>
                  </a:lnTo>
                  <a:lnTo>
                    <a:pt x="825" y="1146"/>
                  </a:lnTo>
                  <a:lnTo>
                    <a:pt x="835" y="1154"/>
                  </a:lnTo>
                  <a:lnTo>
                    <a:pt x="842" y="1163"/>
                  </a:lnTo>
                  <a:lnTo>
                    <a:pt x="843" y="1184"/>
                  </a:lnTo>
                  <a:lnTo>
                    <a:pt x="845" y="1195"/>
                  </a:lnTo>
                  <a:lnTo>
                    <a:pt x="843" y="1201"/>
                  </a:lnTo>
                  <a:lnTo>
                    <a:pt x="828" y="1224"/>
                  </a:lnTo>
                  <a:lnTo>
                    <a:pt x="807" y="1245"/>
                  </a:lnTo>
                  <a:lnTo>
                    <a:pt x="761" y="1281"/>
                  </a:lnTo>
                  <a:lnTo>
                    <a:pt x="740" y="1302"/>
                  </a:lnTo>
                  <a:lnTo>
                    <a:pt x="735" y="1284"/>
                  </a:lnTo>
                  <a:lnTo>
                    <a:pt x="732" y="1283"/>
                  </a:lnTo>
                  <a:lnTo>
                    <a:pt x="731" y="1255"/>
                  </a:lnTo>
                  <a:lnTo>
                    <a:pt x="726" y="1244"/>
                  </a:lnTo>
                  <a:lnTo>
                    <a:pt x="724" y="1240"/>
                  </a:lnTo>
                  <a:lnTo>
                    <a:pt x="719" y="1235"/>
                  </a:lnTo>
                  <a:lnTo>
                    <a:pt x="716" y="1229"/>
                  </a:lnTo>
                  <a:lnTo>
                    <a:pt x="711" y="1223"/>
                  </a:lnTo>
                  <a:lnTo>
                    <a:pt x="701" y="1220"/>
                  </a:lnTo>
                  <a:lnTo>
                    <a:pt x="700" y="1221"/>
                  </a:lnTo>
                  <a:lnTo>
                    <a:pt x="695" y="1217"/>
                  </a:lnTo>
                  <a:lnTo>
                    <a:pt x="692" y="1212"/>
                  </a:lnTo>
                  <a:lnTo>
                    <a:pt x="685" y="1215"/>
                  </a:lnTo>
                  <a:lnTo>
                    <a:pt x="679" y="1215"/>
                  </a:lnTo>
                  <a:lnTo>
                    <a:pt x="677" y="1216"/>
                  </a:lnTo>
                  <a:lnTo>
                    <a:pt x="676" y="1218"/>
                  </a:lnTo>
                  <a:lnTo>
                    <a:pt x="673" y="1218"/>
                  </a:lnTo>
                  <a:lnTo>
                    <a:pt x="669" y="1213"/>
                  </a:lnTo>
                  <a:lnTo>
                    <a:pt x="666" y="1212"/>
                  </a:lnTo>
                  <a:lnTo>
                    <a:pt x="664" y="1210"/>
                  </a:lnTo>
                  <a:lnTo>
                    <a:pt x="660" y="1209"/>
                  </a:lnTo>
                  <a:lnTo>
                    <a:pt x="654" y="1199"/>
                  </a:lnTo>
                  <a:lnTo>
                    <a:pt x="647" y="1168"/>
                  </a:lnTo>
                  <a:lnTo>
                    <a:pt x="640" y="1152"/>
                  </a:lnTo>
                  <a:lnTo>
                    <a:pt x="641" y="1151"/>
                  </a:lnTo>
                  <a:lnTo>
                    <a:pt x="646" y="1147"/>
                  </a:lnTo>
                  <a:lnTo>
                    <a:pt x="645" y="1139"/>
                  </a:lnTo>
                  <a:lnTo>
                    <a:pt x="640" y="1133"/>
                  </a:lnTo>
                  <a:lnTo>
                    <a:pt x="636" y="1129"/>
                  </a:lnTo>
                  <a:lnTo>
                    <a:pt x="626" y="1135"/>
                  </a:lnTo>
                  <a:lnTo>
                    <a:pt x="622" y="1130"/>
                  </a:lnTo>
                  <a:lnTo>
                    <a:pt x="620" y="1128"/>
                  </a:lnTo>
                  <a:lnTo>
                    <a:pt x="615" y="1127"/>
                  </a:lnTo>
                  <a:lnTo>
                    <a:pt x="604" y="1122"/>
                  </a:lnTo>
                  <a:lnTo>
                    <a:pt x="598" y="1121"/>
                  </a:lnTo>
                  <a:lnTo>
                    <a:pt x="594" y="1118"/>
                  </a:lnTo>
                  <a:lnTo>
                    <a:pt x="589" y="1114"/>
                  </a:lnTo>
                  <a:lnTo>
                    <a:pt x="583" y="1105"/>
                  </a:lnTo>
                  <a:lnTo>
                    <a:pt x="582" y="1102"/>
                  </a:lnTo>
                  <a:lnTo>
                    <a:pt x="577" y="1095"/>
                  </a:lnTo>
                  <a:lnTo>
                    <a:pt x="570" y="1090"/>
                  </a:lnTo>
                  <a:lnTo>
                    <a:pt x="565" y="1089"/>
                  </a:lnTo>
                  <a:lnTo>
                    <a:pt x="564" y="1088"/>
                  </a:lnTo>
                  <a:lnTo>
                    <a:pt x="565" y="1088"/>
                  </a:lnTo>
                  <a:lnTo>
                    <a:pt x="569" y="1083"/>
                  </a:lnTo>
                  <a:lnTo>
                    <a:pt x="570" y="1075"/>
                  </a:lnTo>
                  <a:lnTo>
                    <a:pt x="571" y="1074"/>
                  </a:lnTo>
                  <a:lnTo>
                    <a:pt x="567" y="1069"/>
                  </a:lnTo>
                  <a:lnTo>
                    <a:pt x="564" y="1073"/>
                  </a:lnTo>
                  <a:lnTo>
                    <a:pt x="562" y="1073"/>
                  </a:lnTo>
                  <a:lnTo>
                    <a:pt x="561" y="1073"/>
                  </a:lnTo>
                  <a:lnTo>
                    <a:pt x="559" y="1073"/>
                  </a:lnTo>
                  <a:lnTo>
                    <a:pt x="560" y="1069"/>
                  </a:lnTo>
                  <a:lnTo>
                    <a:pt x="559" y="1064"/>
                  </a:lnTo>
                  <a:lnTo>
                    <a:pt x="560" y="1062"/>
                  </a:lnTo>
                  <a:lnTo>
                    <a:pt x="560" y="1058"/>
                  </a:lnTo>
                  <a:lnTo>
                    <a:pt x="558" y="1059"/>
                  </a:lnTo>
                  <a:lnTo>
                    <a:pt x="556" y="1058"/>
                  </a:lnTo>
                  <a:lnTo>
                    <a:pt x="555" y="1058"/>
                  </a:lnTo>
                  <a:lnTo>
                    <a:pt x="557" y="1046"/>
                  </a:lnTo>
                  <a:lnTo>
                    <a:pt x="557" y="1042"/>
                  </a:lnTo>
                  <a:lnTo>
                    <a:pt x="556" y="1033"/>
                  </a:lnTo>
                  <a:lnTo>
                    <a:pt x="554" y="1031"/>
                  </a:lnTo>
                  <a:lnTo>
                    <a:pt x="553" y="1028"/>
                  </a:lnTo>
                  <a:lnTo>
                    <a:pt x="553" y="1026"/>
                  </a:lnTo>
                  <a:lnTo>
                    <a:pt x="553" y="1024"/>
                  </a:lnTo>
                  <a:lnTo>
                    <a:pt x="553" y="1022"/>
                  </a:lnTo>
                  <a:lnTo>
                    <a:pt x="553" y="1014"/>
                  </a:lnTo>
                  <a:lnTo>
                    <a:pt x="554" y="1011"/>
                  </a:lnTo>
                  <a:lnTo>
                    <a:pt x="555" y="1013"/>
                  </a:lnTo>
                  <a:lnTo>
                    <a:pt x="556" y="1013"/>
                  </a:lnTo>
                  <a:lnTo>
                    <a:pt x="557" y="1008"/>
                  </a:lnTo>
                  <a:lnTo>
                    <a:pt x="556" y="1000"/>
                  </a:lnTo>
                  <a:lnTo>
                    <a:pt x="556" y="998"/>
                  </a:lnTo>
                  <a:lnTo>
                    <a:pt x="556" y="992"/>
                  </a:lnTo>
                  <a:lnTo>
                    <a:pt x="555" y="989"/>
                  </a:lnTo>
                  <a:lnTo>
                    <a:pt x="556" y="984"/>
                  </a:lnTo>
                  <a:lnTo>
                    <a:pt x="557" y="982"/>
                  </a:lnTo>
                  <a:lnTo>
                    <a:pt x="560" y="982"/>
                  </a:lnTo>
                  <a:lnTo>
                    <a:pt x="561" y="981"/>
                  </a:lnTo>
                  <a:lnTo>
                    <a:pt x="560" y="979"/>
                  </a:lnTo>
                  <a:lnTo>
                    <a:pt x="558" y="976"/>
                  </a:lnTo>
                  <a:lnTo>
                    <a:pt x="555" y="974"/>
                  </a:lnTo>
                  <a:lnTo>
                    <a:pt x="553" y="970"/>
                  </a:lnTo>
                  <a:lnTo>
                    <a:pt x="551" y="969"/>
                  </a:lnTo>
                  <a:lnTo>
                    <a:pt x="550" y="969"/>
                  </a:lnTo>
                  <a:lnTo>
                    <a:pt x="542" y="964"/>
                  </a:lnTo>
                  <a:lnTo>
                    <a:pt x="532" y="962"/>
                  </a:lnTo>
                  <a:lnTo>
                    <a:pt x="525" y="963"/>
                  </a:lnTo>
                  <a:lnTo>
                    <a:pt x="523" y="965"/>
                  </a:lnTo>
                  <a:lnTo>
                    <a:pt x="524" y="965"/>
                  </a:lnTo>
                  <a:lnTo>
                    <a:pt x="522" y="968"/>
                  </a:lnTo>
                  <a:lnTo>
                    <a:pt x="523" y="969"/>
                  </a:lnTo>
                  <a:lnTo>
                    <a:pt x="509" y="964"/>
                  </a:lnTo>
                  <a:lnTo>
                    <a:pt x="509" y="962"/>
                  </a:lnTo>
                  <a:lnTo>
                    <a:pt x="510" y="962"/>
                  </a:lnTo>
                  <a:lnTo>
                    <a:pt x="512" y="960"/>
                  </a:lnTo>
                  <a:lnTo>
                    <a:pt x="511" y="958"/>
                  </a:lnTo>
                  <a:lnTo>
                    <a:pt x="509" y="958"/>
                  </a:lnTo>
                  <a:lnTo>
                    <a:pt x="508" y="954"/>
                  </a:lnTo>
                  <a:lnTo>
                    <a:pt x="508" y="953"/>
                  </a:lnTo>
                  <a:lnTo>
                    <a:pt x="506" y="952"/>
                  </a:lnTo>
                  <a:lnTo>
                    <a:pt x="502" y="951"/>
                  </a:lnTo>
                  <a:lnTo>
                    <a:pt x="498" y="953"/>
                  </a:lnTo>
                  <a:lnTo>
                    <a:pt x="497" y="954"/>
                  </a:lnTo>
                  <a:lnTo>
                    <a:pt x="496" y="956"/>
                  </a:lnTo>
                  <a:lnTo>
                    <a:pt x="496" y="953"/>
                  </a:lnTo>
                  <a:lnTo>
                    <a:pt x="495" y="953"/>
                  </a:lnTo>
                  <a:lnTo>
                    <a:pt x="496" y="956"/>
                  </a:lnTo>
                  <a:lnTo>
                    <a:pt x="496" y="957"/>
                  </a:lnTo>
                  <a:lnTo>
                    <a:pt x="495" y="954"/>
                  </a:lnTo>
                  <a:lnTo>
                    <a:pt x="493" y="954"/>
                  </a:lnTo>
                  <a:lnTo>
                    <a:pt x="492" y="954"/>
                  </a:lnTo>
                  <a:lnTo>
                    <a:pt x="491" y="954"/>
                  </a:lnTo>
                  <a:lnTo>
                    <a:pt x="491" y="953"/>
                  </a:lnTo>
                  <a:lnTo>
                    <a:pt x="492" y="953"/>
                  </a:lnTo>
                  <a:lnTo>
                    <a:pt x="491" y="951"/>
                  </a:lnTo>
                  <a:lnTo>
                    <a:pt x="490" y="949"/>
                  </a:lnTo>
                  <a:lnTo>
                    <a:pt x="488" y="952"/>
                  </a:lnTo>
                  <a:lnTo>
                    <a:pt x="489" y="948"/>
                  </a:lnTo>
                  <a:lnTo>
                    <a:pt x="489" y="947"/>
                  </a:lnTo>
                  <a:lnTo>
                    <a:pt x="488" y="947"/>
                  </a:lnTo>
                  <a:lnTo>
                    <a:pt x="487" y="945"/>
                  </a:lnTo>
                  <a:lnTo>
                    <a:pt x="485" y="945"/>
                  </a:lnTo>
                  <a:lnTo>
                    <a:pt x="482" y="943"/>
                  </a:lnTo>
                  <a:lnTo>
                    <a:pt x="480" y="937"/>
                  </a:lnTo>
                  <a:lnTo>
                    <a:pt x="478" y="936"/>
                  </a:lnTo>
                  <a:lnTo>
                    <a:pt x="476" y="932"/>
                  </a:lnTo>
                  <a:lnTo>
                    <a:pt x="474" y="931"/>
                  </a:lnTo>
                  <a:lnTo>
                    <a:pt x="473" y="930"/>
                  </a:lnTo>
                  <a:lnTo>
                    <a:pt x="473" y="929"/>
                  </a:lnTo>
                  <a:lnTo>
                    <a:pt x="472" y="930"/>
                  </a:lnTo>
                  <a:lnTo>
                    <a:pt x="471" y="930"/>
                  </a:lnTo>
                  <a:lnTo>
                    <a:pt x="472" y="929"/>
                  </a:lnTo>
                  <a:lnTo>
                    <a:pt x="469" y="924"/>
                  </a:lnTo>
                  <a:lnTo>
                    <a:pt x="469" y="923"/>
                  </a:lnTo>
                  <a:lnTo>
                    <a:pt x="468" y="923"/>
                  </a:lnTo>
                  <a:lnTo>
                    <a:pt x="468" y="919"/>
                  </a:lnTo>
                  <a:lnTo>
                    <a:pt x="467" y="918"/>
                  </a:lnTo>
                  <a:lnTo>
                    <a:pt x="467" y="916"/>
                  </a:lnTo>
                  <a:lnTo>
                    <a:pt x="466" y="916"/>
                  </a:lnTo>
                  <a:lnTo>
                    <a:pt x="466" y="915"/>
                  </a:lnTo>
                  <a:lnTo>
                    <a:pt x="466" y="914"/>
                  </a:lnTo>
                  <a:lnTo>
                    <a:pt x="464" y="913"/>
                  </a:lnTo>
                  <a:lnTo>
                    <a:pt x="464" y="910"/>
                  </a:lnTo>
                  <a:lnTo>
                    <a:pt x="462" y="909"/>
                  </a:lnTo>
                  <a:lnTo>
                    <a:pt x="462" y="908"/>
                  </a:lnTo>
                  <a:lnTo>
                    <a:pt x="462" y="903"/>
                  </a:lnTo>
                  <a:lnTo>
                    <a:pt x="460" y="898"/>
                  </a:lnTo>
                  <a:lnTo>
                    <a:pt x="456" y="897"/>
                  </a:lnTo>
                  <a:lnTo>
                    <a:pt x="456" y="894"/>
                  </a:lnTo>
                  <a:lnTo>
                    <a:pt x="455" y="892"/>
                  </a:lnTo>
                  <a:lnTo>
                    <a:pt x="455" y="890"/>
                  </a:lnTo>
                  <a:lnTo>
                    <a:pt x="452" y="885"/>
                  </a:lnTo>
                  <a:lnTo>
                    <a:pt x="452" y="883"/>
                  </a:lnTo>
                  <a:lnTo>
                    <a:pt x="450" y="882"/>
                  </a:lnTo>
                  <a:lnTo>
                    <a:pt x="449" y="881"/>
                  </a:lnTo>
                  <a:lnTo>
                    <a:pt x="447" y="879"/>
                  </a:lnTo>
                  <a:lnTo>
                    <a:pt x="446" y="876"/>
                  </a:lnTo>
                  <a:lnTo>
                    <a:pt x="445" y="871"/>
                  </a:lnTo>
                  <a:lnTo>
                    <a:pt x="446" y="869"/>
                  </a:lnTo>
                  <a:lnTo>
                    <a:pt x="445" y="866"/>
                  </a:lnTo>
                  <a:lnTo>
                    <a:pt x="442" y="861"/>
                  </a:lnTo>
                  <a:lnTo>
                    <a:pt x="437" y="859"/>
                  </a:lnTo>
                  <a:lnTo>
                    <a:pt x="431" y="856"/>
                  </a:lnTo>
                  <a:lnTo>
                    <a:pt x="422" y="848"/>
                  </a:lnTo>
                  <a:lnTo>
                    <a:pt x="414" y="847"/>
                  </a:lnTo>
                  <a:lnTo>
                    <a:pt x="413" y="845"/>
                  </a:lnTo>
                  <a:lnTo>
                    <a:pt x="413" y="842"/>
                  </a:lnTo>
                  <a:lnTo>
                    <a:pt x="413" y="841"/>
                  </a:lnTo>
                  <a:lnTo>
                    <a:pt x="412" y="836"/>
                  </a:lnTo>
                  <a:lnTo>
                    <a:pt x="410" y="832"/>
                  </a:lnTo>
                  <a:lnTo>
                    <a:pt x="408" y="823"/>
                  </a:lnTo>
                  <a:lnTo>
                    <a:pt x="407" y="821"/>
                  </a:lnTo>
                  <a:lnTo>
                    <a:pt x="407" y="819"/>
                  </a:lnTo>
                  <a:lnTo>
                    <a:pt x="404" y="812"/>
                  </a:lnTo>
                  <a:lnTo>
                    <a:pt x="396" y="805"/>
                  </a:lnTo>
                  <a:lnTo>
                    <a:pt x="392" y="799"/>
                  </a:lnTo>
                  <a:lnTo>
                    <a:pt x="391" y="797"/>
                  </a:lnTo>
                  <a:lnTo>
                    <a:pt x="389" y="794"/>
                  </a:lnTo>
                  <a:lnTo>
                    <a:pt x="388" y="793"/>
                  </a:lnTo>
                  <a:lnTo>
                    <a:pt x="387" y="790"/>
                  </a:lnTo>
                  <a:lnTo>
                    <a:pt x="385" y="787"/>
                  </a:lnTo>
                  <a:lnTo>
                    <a:pt x="383" y="783"/>
                  </a:lnTo>
                  <a:lnTo>
                    <a:pt x="384" y="783"/>
                  </a:lnTo>
                  <a:lnTo>
                    <a:pt x="383" y="768"/>
                  </a:lnTo>
                  <a:lnTo>
                    <a:pt x="373" y="762"/>
                  </a:lnTo>
                  <a:lnTo>
                    <a:pt x="371" y="757"/>
                  </a:lnTo>
                  <a:lnTo>
                    <a:pt x="367" y="749"/>
                  </a:lnTo>
                  <a:lnTo>
                    <a:pt x="367" y="744"/>
                  </a:lnTo>
                  <a:lnTo>
                    <a:pt x="364" y="742"/>
                  </a:lnTo>
                  <a:lnTo>
                    <a:pt x="357" y="740"/>
                  </a:lnTo>
                  <a:lnTo>
                    <a:pt x="357" y="739"/>
                  </a:lnTo>
                  <a:lnTo>
                    <a:pt x="359" y="737"/>
                  </a:lnTo>
                  <a:lnTo>
                    <a:pt x="360" y="734"/>
                  </a:lnTo>
                  <a:lnTo>
                    <a:pt x="357" y="728"/>
                  </a:lnTo>
                  <a:lnTo>
                    <a:pt x="358" y="720"/>
                  </a:lnTo>
                  <a:lnTo>
                    <a:pt x="355" y="718"/>
                  </a:lnTo>
                  <a:lnTo>
                    <a:pt x="358" y="713"/>
                  </a:lnTo>
                  <a:lnTo>
                    <a:pt x="359" y="711"/>
                  </a:lnTo>
                  <a:lnTo>
                    <a:pt x="357" y="704"/>
                  </a:lnTo>
                  <a:lnTo>
                    <a:pt x="355" y="702"/>
                  </a:lnTo>
                  <a:lnTo>
                    <a:pt x="355" y="701"/>
                  </a:lnTo>
                  <a:lnTo>
                    <a:pt x="354" y="699"/>
                  </a:lnTo>
                  <a:lnTo>
                    <a:pt x="351" y="699"/>
                  </a:lnTo>
                  <a:lnTo>
                    <a:pt x="355" y="685"/>
                  </a:lnTo>
                  <a:lnTo>
                    <a:pt x="354" y="678"/>
                  </a:lnTo>
                  <a:lnTo>
                    <a:pt x="352" y="673"/>
                  </a:lnTo>
                  <a:lnTo>
                    <a:pt x="349" y="669"/>
                  </a:lnTo>
                  <a:lnTo>
                    <a:pt x="344" y="667"/>
                  </a:lnTo>
                  <a:lnTo>
                    <a:pt x="339" y="669"/>
                  </a:lnTo>
                  <a:lnTo>
                    <a:pt x="337" y="674"/>
                  </a:lnTo>
                  <a:lnTo>
                    <a:pt x="334" y="669"/>
                  </a:lnTo>
                  <a:lnTo>
                    <a:pt x="328" y="666"/>
                  </a:lnTo>
                  <a:lnTo>
                    <a:pt x="327" y="663"/>
                  </a:lnTo>
                  <a:lnTo>
                    <a:pt x="327" y="657"/>
                  </a:lnTo>
                  <a:lnTo>
                    <a:pt x="333" y="641"/>
                  </a:lnTo>
                  <a:lnTo>
                    <a:pt x="333" y="635"/>
                  </a:lnTo>
                  <a:lnTo>
                    <a:pt x="332" y="633"/>
                  </a:lnTo>
                  <a:lnTo>
                    <a:pt x="331" y="633"/>
                  </a:lnTo>
                  <a:lnTo>
                    <a:pt x="327" y="629"/>
                  </a:lnTo>
                  <a:lnTo>
                    <a:pt x="327" y="622"/>
                  </a:lnTo>
                  <a:lnTo>
                    <a:pt x="324" y="617"/>
                  </a:lnTo>
                  <a:lnTo>
                    <a:pt x="321" y="614"/>
                  </a:lnTo>
                  <a:lnTo>
                    <a:pt x="319" y="610"/>
                  </a:lnTo>
                  <a:lnTo>
                    <a:pt x="318" y="608"/>
                  </a:lnTo>
                  <a:lnTo>
                    <a:pt x="313" y="595"/>
                  </a:lnTo>
                  <a:lnTo>
                    <a:pt x="312" y="592"/>
                  </a:lnTo>
                  <a:lnTo>
                    <a:pt x="310" y="591"/>
                  </a:lnTo>
                  <a:lnTo>
                    <a:pt x="306" y="574"/>
                  </a:lnTo>
                  <a:lnTo>
                    <a:pt x="301" y="563"/>
                  </a:lnTo>
                  <a:lnTo>
                    <a:pt x="301" y="553"/>
                  </a:lnTo>
                  <a:lnTo>
                    <a:pt x="298" y="550"/>
                  </a:lnTo>
                  <a:lnTo>
                    <a:pt x="296" y="551"/>
                  </a:lnTo>
                  <a:lnTo>
                    <a:pt x="295" y="548"/>
                  </a:lnTo>
                  <a:lnTo>
                    <a:pt x="292" y="550"/>
                  </a:lnTo>
                  <a:lnTo>
                    <a:pt x="289" y="547"/>
                  </a:lnTo>
                  <a:lnTo>
                    <a:pt x="291" y="523"/>
                  </a:lnTo>
                  <a:lnTo>
                    <a:pt x="289" y="518"/>
                  </a:lnTo>
                  <a:lnTo>
                    <a:pt x="292" y="498"/>
                  </a:lnTo>
                  <a:lnTo>
                    <a:pt x="289" y="486"/>
                  </a:lnTo>
                  <a:lnTo>
                    <a:pt x="285" y="480"/>
                  </a:lnTo>
                  <a:lnTo>
                    <a:pt x="282" y="476"/>
                  </a:lnTo>
                  <a:lnTo>
                    <a:pt x="280" y="476"/>
                  </a:lnTo>
                  <a:lnTo>
                    <a:pt x="279" y="478"/>
                  </a:lnTo>
                  <a:lnTo>
                    <a:pt x="278" y="476"/>
                  </a:lnTo>
                  <a:lnTo>
                    <a:pt x="281" y="465"/>
                  </a:lnTo>
                  <a:lnTo>
                    <a:pt x="281" y="453"/>
                  </a:lnTo>
                  <a:lnTo>
                    <a:pt x="276" y="440"/>
                  </a:lnTo>
                  <a:lnTo>
                    <a:pt x="265" y="422"/>
                  </a:lnTo>
                  <a:lnTo>
                    <a:pt x="264" y="424"/>
                  </a:lnTo>
                  <a:lnTo>
                    <a:pt x="254" y="397"/>
                  </a:lnTo>
                  <a:lnTo>
                    <a:pt x="252" y="388"/>
                  </a:lnTo>
                  <a:lnTo>
                    <a:pt x="251" y="377"/>
                  </a:lnTo>
                  <a:lnTo>
                    <a:pt x="249" y="366"/>
                  </a:lnTo>
                  <a:lnTo>
                    <a:pt x="251" y="364"/>
                  </a:lnTo>
                  <a:lnTo>
                    <a:pt x="253" y="354"/>
                  </a:lnTo>
                  <a:lnTo>
                    <a:pt x="255" y="338"/>
                  </a:lnTo>
                  <a:lnTo>
                    <a:pt x="256" y="337"/>
                  </a:lnTo>
                  <a:lnTo>
                    <a:pt x="255" y="331"/>
                  </a:lnTo>
                  <a:lnTo>
                    <a:pt x="253" y="321"/>
                  </a:lnTo>
                  <a:lnTo>
                    <a:pt x="253" y="319"/>
                  </a:lnTo>
                  <a:lnTo>
                    <a:pt x="254" y="320"/>
                  </a:lnTo>
                  <a:lnTo>
                    <a:pt x="263" y="317"/>
                  </a:lnTo>
                  <a:lnTo>
                    <a:pt x="264" y="317"/>
                  </a:lnTo>
                  <a:lnTo>
                    <a:pt x="265" y="311"/>
                  </a:lnTo>
                  <a:lnTo>
                    <a:pt x="264" y="310"/>
                  </a:lnTo>
                  <a:lnTo>
                    <a:pt x="265" y="304"/>
                  </a:lnTo>
                  <a:lnTo>
                    <a:pt x="265" y="303"/>
                  </a:lnTo>
                  <a:lnTo>
                    <a:pt x="264" y="299"/>
                  </a:lnTo>
                  <a:lnTo>
                    <a:pt x="262" y="298"/>
                  </a:lnTo>
                  <a:lnTo>
                    <a:pt x="262" y="297"/>
                  </a:lnTo>
                  <a:lnTo>
                    <a:pt x="261" y="295"/>
                  </a:lnTo>
                  <a:lnTo>
                    <a:pt x="256" y="293"/>
                  </a:lnTo>
                  <a:lnTo>
                    <a:pt x="255" y="294"/>
                  </a:lnTo>
                  <a:lnTo>
                    <a:pt x="246" y="286"/>
                  </a:lnTo>
                  <a:lnTo>
                    <a:pt x="245" y="283"/>
                  </a:lnTo>
                  <a:lnTo>
                    <a:pt x="245" y="282"/>
                  </a:lnTo>
                  <a:lnTo>
                    <a:pt x="241" y="282"/>
                  </a:lnTo>
                  <a:lnTo>
                    <a:pt x="235" y="281"/>
                  </a:lnTo>
                  <a:lnTo>
                    <a:pt x="222" y="275"/>
                  </a:lnTo>
                  <a:lnTo>
                    <a:pt x="215" y="272"/>
                  </a:lnTo>
                  <a:lnTo>
                    <a:pt x="214" y="271"/>
                  </a:lnTo>
                  <a:lnTo>
                    <a:pt x="213" y="271"/>
                  </a:lnTo>
                  <a:lnTo>
                    <a:pt x="199" y="267"/>
                  </a:lnTo>
                  <a:lnTo>
                    <a:pt x="199" y="266"/>
                  </a:lnTo>
                  <a:lnTo>
                    <a:pt x="196" y="261"/>
                  </a:lnTo>
                  <a:lnTo>
                    <a:pt x="189" y="260"/>
                  </a:lnTo>
                  <a:lnTo>
                    <a:pt x="187" y="256"/>
                  </a:lnTo>
                  <a:lnTo>
                    <a:pt x="191" y="249"/>
                  </a:lnTo>
                  <a:lnTo>
                    <a:pt x="191" y="248"/>
                  </a:lnTo>
                  <a:lnTo>
                    <a:pt x="190" y="240"/>
                  </a:lnTo>
                  <a:lnTo>
                    <a:pt x="190" y="235"/>
                  </a:lnTo>
                  <a:lnTo>
                    <a:pt x="188" y="228"/>
                  </a:lnTo>
                  <a:lnTo>
                    <a:pt x="185" y="223"/>
                  </a:lnTo>
                  <a:lnTo>
                    <a:pt x="184" y="222"/>
                  </a:lnTo>
                  <a:lnTo>
                    <a:pt x="174" y="215"/>
                  </a:lnTo>
                  <a:lnTo>
                    <a:pt x="172" y="213"/>
                  </a:lnTo>
                  <a:lnTo>
                    <a:pt x="170" y="212"/>
                  </a:lnTo>
                  <a:lnTo>
                    <a:pt x="168" y="212"/>
                  </a:lnTo>
                  <a:lnTo>
                    <a:pt x="165" y="209"/>
                  </a:lnTo>
                  <a:lnTo>
                    <a:pt x="161" y="206"/>
                  </a:lnTo>
                  <a:lnTo>
                    <a:pt x="161" y="207"/>
                  </a:lnTo>
                  <a:lnTo>
                    <a:pt x="158" y="206"/>
                  </a:lnTo>
                  <a:lnTo>
                    <a:pt x="157" y="206"/>
                  </a:lnTo>
                  <a:lnTo>
                    <a:pt x="155" y="204"/>
                  </a:lnTo>
                  <a:lnTo>
                    <a:pt x="154" y="202"/>
                  </a:lnTo>
                  <a:lnTo>
                    <a:pt x="152" y="204"/>
                  </a:lnTo>
                  <a:lnTo>
                    <a:pt x="147" y="205"/>
                  </a:lnTo>
                  <a:lnTo>
                    <a:pt x="146" y="206"/>
                  </a:lnTo>
                  <a:lnTo>
                    <a:pt x="144" y="206"/>
                  </a:lnTo>
                  <a:lnTo>
                    <a:pt x="143" y="207"/>
                  </a:lnTo>
                  <a:lnTo>
                    <a:pt x="138" y="205"/>
                  </a:lnTo>
                  <a:lnTo>
                    <a:pt x="129" y="211"/>
                  </a:lnTo>
                  <a:lnTo>
                    <a:pt x="128" y="216"/>
                  </a:lnTo>
                  <a:lnTo>
                    <a:pt x="124" y="221"/>
                  </a:lnTo>
                  <a:lnTo>
                    <a:pt x="118" y="218"/>
                  </a:lnTo>
                  <a:lnTo>
                    <a:pt x="113" y="215"/>
                  </a:lnTo>
                  <a:lnTo>
                    <a:pt x="109" y="211"/>
                  </a:lnTo>
                  <a:lnTo>
                    <a:pt x="104" y="207"/>
                  </a:lnTo>
                  <a:lnTo>
                    <a:pt x="102" y="205"/>
                  </a:lnTo>
                  <a:lnTo>
                    <a:pt x="99" y="200"/>
                  </a:lnTo>
                  <a:lnTo>
                    <a:pt x="99" y="199"/>
                  </a:lnTo>
                  <a:lnTo>
                    <a:pt x="94" y="193"/>
                  </a:lnTo>
                  <a:lnTo>
                    <a:pt x="85" y="187"/>
                  </a:lnTo>
                  <a:lnTo>
                    <a:pt x="83" y="185"/>
                  </a:lnTo>
                  <a:lnTo>
                    <a:pt x="83" y="184"/>
                  </a:lnTo>
                  <a:lnTo>
                    <a:pt x="82" y="182"/>
                  </a:lnTo>
                  <a:lnTo>
                    <a:pt x="77" y="179"/>
                  </a:lnTo>
                  <a:lnTo>
                    <a:pt x="76" y="177"/>
                  </a:lnTo>
                  <a:lnTo>
                    <a:pt x="75" y="176"/>
                  </a:lnTo>
                  <a:lnTo>
                    <a:pt x="74" y="174"/>
                  </a:lnTo>
                  <a:lnTo>
                    <a:pt x="71" y="169"/>
                  </a:lnTo>
                  <a:lnTo>
                    <a:pt x="71" y="167"/>
                  </a:lnTo>
                  <a:lnTo>
                    <a:pt x="67" y="163"/>
                  </a:lnTo>
                  <a:lnTo>
                    <a:pt x="64" y="161"/>
                  </a:lnTo>
                  <a:lnTo>
                    <a:pt x="58" y="160"/>
                  </a:lnTo>
                  <a:lnTo>
                    <a:pt x="55" y="160"/>
                  </a:lnTo>
                  <a:lnTo>
                    <a:pt x="52" y="158"/>
                  </a:lnTo>
                  <a:lnTo>
                    <a:pt x="48" y="152"/>
                  </a:lnTo>
                  <a:lnTo>
                    <a:pt x="45" y="147"/>
                  </a:lnTo>
                  <a:lnTo>
                    <a:pt x="42" y="146"/>
                  </a:lnTo>
                  <a:lnTo>
                    <a:pt x="40" y="147"/>
                  </a:lnTo>
                  <a:lnTo>
                    <a:pt x="37" y="145"/>
                  </a:lnTo>
                  <a:lnTo>
                    <a:pt x="35" y="150"/>
                  </a:lnTo>
                  <a:lnTo>
                    <a:pt x="36" y="154"/>
                  </a:lnTo>
                  <a:lnTo>
                    <a:pt x="35" y="156"/>
                  </a:lnTo>
                  <a:lnTo>
                    <a:pt x="27" y="154"/>
                  </a:lnTo>
                  <a:lnTo>
                    <a:pt x="24" y="146"/>
                  </a:lnTo>
                  <a:lnTo>
                    <a:pt x="11" y="128"/>
                  </a:lnTo>
                  <a:lnTo>
                    <a:pt x="6" y="125"/>
                  </a:lnTo>
                  <a:lnTo>
                    <a:pt x="0" y="112"/>
                  </a:lnTo>
                  <a:lnTo>
                    <a:pt x="4" y="112"/>
                  </a:lnTo>
                  <a:lnTo>
                    <a:pt x="6" y="105"/>
                  </a:lnTo>
                  <a:lnTo>
                    <a:pt x="6" y="70"/>
                  </a:lnTo>
                  <a:lnTo>
                    <a:pt x="10" y="66"/>
                  </a:lnTo>
                  <a:lnTo>
                    <a:pt x="14" y="69"/>
                  </a:lnTo>
                  <a:lnTo>
                    <a:pt x="16" y="47"/>
                  </a:lnTo>
                  <a:lnTo>
                    <a:pt x="30" y="23"/>
                  </a:lnTo>
                  <a:lnTo>
                    <a:pt x="49" y="0"/>
                  </a:lnTo>
                  <a:lnTo>
                    <a:pt x="65" y="26"/>
                  </a:lnTo>
                  <a:lnTo>
                    <a:pt x="239" y="127"/>
                  </a:lnTo>
                  <a:lnTo>
                    <a:pt x="477" y="262"/>
                  </a:lnTo>
                  <a:lnTo>
                    <a:pt x="478" y="262"/>
                  </a:lnTo>
                  <a:lnTo>
                    <a:pt x="494" y="272"/>
                  </a:lnTo>
                  <a:lnTo>
                    <a:pt x="499" y="275"/>
                  </a:lnTo>
                  <a:lnTo>
                    <a:pt x="533" y="293"/>
                  </a:lnTo>
                  <a:lnTo>
                    <a:pt x="616" y="301"/>
                  </a:lnTo>
                  <a:lnTo>
                    <a:pt x="807" y="317"/>
                  </a:lnTo>
                  <a:lnTo>
                    <a:pt x="831" y="319"/>
                  </a:lnTo>
                </a:path>
              </a:pathLst>
            </a:custGeom>
            <a:solidFill>
              <a:srgbClr val="9AC567"/>
            </a:solidFill>
            <a:ln w="6350" cap="rnd" cmpd="sng">
              <a:solidFill>
                <a:srgbClr val="9BBB59">
                  <a:lumMod val="50000"/>
                </a:srgb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en-US" sz="1200" kern="0" dirty="0">
                <a:solidFill>
                  <a:sysClr val="windowText" lastClr="000000"/>
                </a:solidFill>
                <a:cs typeface="Arial" pitchFamily="34" charset="0"/>
              </a:endParaRPr>
            </a:p>
          </p:txBody>
        </p:sp>
        <p:sp>
          <p:nvSpPr>
            <p:cNvPr id="96" name="Freeform 89"/>
            <p:cNvSpPr>
              <a:spLocks/>
            </p:cNvSpPr>
            <p:nvPr/>
          </p:nvSpPr>
          <p:spPr bwMode="auto">
            <a:xfrm>
              <a:off x="533664" y="1385888"/>
              <a:ext cx="857250" cy="1316037"/>
            </a:xfrm>
            <a:custGeom>
              <a:avLst/>
              <a:gdLst/>
              <a:ahLst/>
              <a:cxnLst>
                <a:cxn ang="0">
                  <a:pos x="137" y="2"/>
                </a:cxn>
                <a:cxn ang="0">
                  <a:pos x="309" y="31"/>
                </a:cxn>
                <a:cxn ang="0">
                  <a:pos x="275" y="101"/>
                </a:cxn>
                <a:cxn ang="0">
                  <a:pos x="267" y="136"/>
                </a:cxn>
                <a:cxn ang="0">
                  <a:pos x="267" y="157"/>
                </a:cxn>
                <a:cxn ang="0">
                  <a:pos x="288" y="185"/>
                </a:cxn>
                <a:cxn ang="0">
                  <a:pos x="291" y="216"/>
                </a:cxn>
                <a:cxn ang="0">
                  <a:pos x="282" y="243"/>
                </a:cxn>
                <a:cxn ang="0">
                  <a:pos x="277" y="316"/>
                </a:cxn>
                <a:cxn ang="0">
                  <a:pos x="293" y="353"/>
                </a:cxn>
                <a:cxn ang="0">
                  <a:pos x="300" y="470"/>
                </a:cxn>
                <a:cxn ang="0">
                  <a:pos x="314" y="544"/>
                </a:cxn>
                <a:cxn ang="0">
                  <a:pos x="332" y="594"/>
                </a:cxn>
                <a:cxn ang="0">
                  <a:pos x="358" y="607"/>
                </a:cxn>
                <a:cxn ang="0">
                  <a:pos x="416" y="709"/>
                </a:cxn>
                <a:cxn ang="0">
                  <a:pos x="429" y="753"/>
                </a:cxn>
                <a:cxn ang="0">
                  <a:pos x="446" y="761"/>
                </a:cxn>
                <a:cxn ang="0">
                  <a:pos x="471" y="792"/>
                </a:cxn>
                <a:cxn ang="0">
                  <a:pos x="498" y="865"/>
                </a:cxn>
                <a:cxn ang="0">
                  <a:pos x="509" y="898"/>
                </a:cxn>
                <a:cxn ang="0">
                  <a:pos x="520" y="943"/>
                </a:cxn>
                <a:cxn ang="0">
                  <a:pos x="472" y="950"/>
                </a:cxn>
                <a:cxn ang="0">
                  <a:pos x="337" y="924"/>
                </a:cxn>
                <a:cxn ang="0">
                  <a:pos x="350" y="904"/>
                </a:cxn>
                <a:cxn ang="0">
                  <a:pos x="343" y="876"/>
                </a:cxn>
                <a:cxn ang="0">
                  <a:pos x="350" y="822"/>
                </a:cxn>
                <a:cxn ang="0">
                  <a:pos x="329" y="787"/>
                </a:cxn>
                <a:cxn ang="0">
                  <a:pos x="308" y="745"/>
                </a:cxn>
                <a:cxn ang="0">
                  <a:pos x="292" y="725"/>
                </a:cxn>
                <a:cxn ang="0">
                  <a:pos x="271" y="694"/>
                </a:cxn>
                <a:cxn ang="0">
                  <a:pos x="241" y="649"/>
                </a:cxn>
                <a:cxn ang="0">
                  <a:pos x="204" y="617"/>
                </a:cxn>
                <a:cxn ang="0">
                  <a:pos x="177" y="590"/>
                </a:cxn>
                <a:cxn ang="0">
                  <a:pos x="160" y="531"/>
                </a:cxn>
                <a:cxn ang="0">
                  <a:pos x="148" y="452"/>
                </a:cxn>
                <a:cxn ang="0">
                  <a:pos x="125" y="429"/>
                </a:cxn>
                <a:cxn ang="0">
                  <a:pos x="127" y="374"/>
                </a:cxn>
                <a:cxn ang="0">
                  <a:pos x="99" y="317"/>
                </a:cxn>
                <a:cxn ang="0">
                  <a:pos x="95" y="272"/>
                </a:cxn>
                <a:cxn ang="0">
                  <a:pos x="43" y="198"/>
                </a:cxn>
                <a:cxn ang="0">
                  <a:pos x="55" y="165"/>
                </a:cxn>
                <a:cxn ang="0">
                  <a:pos x="30" y="112"/>
                </a:cxn>
                <a:cxn ang="0">
                  <a:pos x="33" y="61"/>
                </a:cxn>
                <a:cxn ang="0">
                  <a:pos x="24" y="51"/>
                </a:cxn>
                <a:cxn ang="0">
                  <a:pos x="15" y="19"/>
                </a:cxn>
              </a:cxnLst>
              <a:rect l="0" t="0" r="r" b="b"/>
              <a:pathLst>
                <a:path w="529" h="956">
                  <a:moveTo>
                    <a:pt x="15" y="19"/>
                  </a:moveTo>
                  <a:lnTo>
                    <a:pt x="0" y="0"/>
                  </a:lnTo>
                  <a:lnTo>
                    <a:pt x="137" y="2"/>
                  </a:lnTo>
                  <a:lnTo>
                    <a:pt x="319" y="6"/>
                  </a:lnTo>
                  <a:lnTo>
                    <a:pt x="323" y="6"/>
                  </a:lnTo>
                  <a:lnTo>
                    <a:pt x="309" y="31"/>
                  </a:lnTo>
                  <a:lnTo>
                    <a:pt x="291" y="55"/>
                  </a:lnTo>
                  <a:lnTo>
                    <a:pt x="277" y="79"/>
                  </a:lnTo>
                  <a:lnTo>
                    <a:pt x="275" y="101"/>
                  </a:lnTo>
                  <a:lnTo>
                    <a:pt x="271" y="97"/>
                  </a:lnTo>
                  <a:lnTo>
                    <a:pt x="267" y="102"/>
                  </a:lnTo>
                  <a:lnTo>
                    <a:pt x="267" y="136"/>
                  </a:lnTo>
                  <a:lnTo>
                    <a:pt x="265" y="144"/>
                  </a:lnTo>
                  <a:lnTo>
                    <a:pt x="260" y="144"/>
                  </a:lnTo>
                  <a:lnTo>
                    <a:pt x="267" y="157"/>
                  </a:lnTo>
                  <a:lnTo>
                    <a:pt x="272" y="160"/>
                  </a:lnTo>
                  <a:lnTo>
                    <a:pt x="285" y="178"/>
                  </a:lnTo>
                  <a:lnTo>
                    <a:pt x="288" y="185"/>
                  </a:lnTo>
                  <a:lnTo>
                    <a:pt x="288" y="196"/>
                  </a:lnTo>
                  <a:lnTo>
                    <a:pt x="291" y="205"/>
                  </a:lnTo>
                  <a:lnTo>
                    <a:pt x="291" y="216"/>
                  </a:lnTo>
                  <a:lnTo>
                    <a:pt x="286" y="220"/>
                  </a:lnTo>
                  <a:lnTo>
                    <a:pt x="282" y="228"/>
                  </a:lnTo>
                  <a:lnTo>
                    <a:pt x="282" y="243"/>
                  </a:lnTo>
                  <a:lnTo>
                    <a:pt x="280" y="254"/>
                  </a:lnTo>
                  <a:lnTo>
                    <a:pt x="275" y="299"/>
                  </a:lnTo>
                  <a:lnTo>
                    <a:pt x="277" y="316"/>
                  </a:lnTo>
                  <a:lnTo>
                    <a:pt x="282" y="325"/>
                  </a:lnTo>
                  <a:lnTo>
                    <a:pt x="282" y="341"/>
                  </a:lnTo>
                  <a:lnTo>
                    <a:pt x="293" y="353"/>
                  </a:lnTo>
                  <a:lnTo>
                    <a:pt x="296" y="420"/>
                  </a:lnTo>
                  <a:lnTo>
                    <a:pt x="300" y="445"/>
                  </a:lnTo>
                  <a:lnTo>
                    <a:pt x="300" y="470"/>
                  </a:lnTo>
                  <a:lnTo>
                    <a:pt x="295" y="506"/>
                  </a:lnTo>
                  <a:lnTo>
                    <a:pt x="303" y="528"/>
                  </a:lnTo>
                  <a:lnTo>
                    <a:pt x="314" y="544"/>
                  </a:lnTo>
                  <a:lnTo>
                    <a:pt x="326" y="558"/>
                  </a:lnTo>
                  <a:lnTo>
                    <a:pt x="326" y="583"/>
                  </a:lnTo>
                  <a:lnTo>
                    <a:pt x="332" y="594"/>
                  </a:lnTo>
                  <a:lnTo>
                    <a:pt x="340" y="582"/>
                  </a:lnTo>
                  <a:lnTo>
                    <a:pt x="349" y="590"/>
                  </a:lnTo>
                  <a:lnTo>
                    <a:pt x="358" y="607"/>
                  </a:lnTo>
                  <a:lnTo>
                    <a:pt x="395" y="659"/>
                  </a:lnTo>
                  <a:lnTo>
                    <a:pt x="408" y="677"/>
                  </a:lnTo>
                  <a:lnTo>
                    <a:pt x="416" y="709"/>
                  </a:lnTo>
                  <a:lnTo>
                    <a:pt x="425" y="720"/>
                  </a:lnTo>
                  <a:lnTo>
                    <a:pt x="428" y="738"/>
                  </a:lnTo>
                  <a:lnTo>
                    <a:pt x="429" y="753"/>
                  </a:lnTo>
                  <a:lnTo>
                    <a:pt x="436" y="771"/>
                  </a:lnTo>
                  <a:lnTo>
                    <a:pt x="439" y="759"/>
                  </a:lnTo>
                  <a:lnTo>
                    <a:pt x="446" y="761"/>
                  </a:lnTo>
                  <a:lnTo>
                    <a:pt x="452" y="794"/>
                  </a:lnTo>
                  <a:lnTo>
                    <a:pt x="461" y="786"/>
                  </a:lnTo>
                  <a:lnTo>
                    <a:pt x="471" y="792"/>
                  </a:lnTo>
                  <a:lnTo>
                    <a:pt x="480" y="830"/>
                  </a:lnTo>
                  <a:lnTo>
                    <a:pt x="484" y="857"/>
                  </a:lnTo>
                  <a:lnTo>
                    <a:pt x="498" y="865"/>
                  </a:lnTo>
                  <a:lnTo>
                    <a:pt x="511" y="864"/>
                  </a:lnTo>
                  <a:lnTo>
                    <a:pt x="514" y="873"/>
                  </a:lnTo>
                  <a:lnTo>
                    <a:pt x="509" y="898"/>
                  </a:lnTo>
                  <a:lnTo>
                    <a:pt x="516" y="910"/>
                  </a:lnTo>
                  <a:lnTo>
                    <a:pt x="519" y="920"/>
                  </a:lnTo>
                  <a:lnTo>
                    <a:pt x="520" y="943"/>
                  </a:lnTo>
                  <a:lnTo>
                    <a:pt x="528" y="955"/>
                  </a:lnTo>
                  <a:lnTo>
                    <a:pt x="515" y="952"/>
                  </a:lnTo>
                  <a:lnTo>
                    <a:pt x="472" y="950"/>
                  </a:lnTo>
                  <a:lnTo>
                    <a:pt x="370" y="939"/>
                  </a:lnTo>
                  <a:lnTo>
                    <a:pt x="335" y="930"/>
                  </a:lnTo>
                  <a:lnTo>
                    <a:pt x="337" y="924"/>
                  </a:lnTo>
                  <a:lnTo>
                    <a:pt x="341" y="924"/>
                  </a:lnTo>
                  <a:lnTo>
                    <a:pt x="347" y="913"/>
                  </a:lnTo>
                  <a:lnTo>
                    <a:pt x="350" y="904"/>
                  </a:lnTo>
                  <a:lnTo>
                    <a:pt x="347" y="891"/>
                  </a:lnTo>
                  <a:lnTo>
                    <a:pt x="338" y="884"/>
                  </a:lnTo>
                  <a:lnTo>
                    <a:pt x="343" y="876"/>
                  </a:lnTo>
                  <a:lnTo>
                    <a:pt x="352" y="858"/>
                  </a:lnTo>
                  <a:lnTo>
                    <a:pt x="356" y="846"/>
                  </a:lnTo>
                  <a:lnTo>
                    <a:pt x="350" y="822"/>
                  </a:lnTo>
                  <a:lnTo>
                    <a:pt x="349" y="808"/>
                  </a:lnTo>
                  <a:lnTo>
                    <a:pt x="338" y="805"/>
                  </a:lnTo>
                  <a:lnTo>
                    <a:pt x="329" y="787"/>
                  </a:lnTo>
                  <a:lnTo>
                    <a:pt x="322" y="774"/>
                  </a:lnTo>
                  <a:lnTo>
                    <a:pt x="317" y="758"/>
                  </a:lnTo>
                  <a:lnTo>
                    <a:pt x="308" y="745"/>
                  </a:lnTo>
                  <a:lnTo>
                    <a:pt x="297" y="749"/>
                  </a:lnTo>
                  <a:lnTo>
                    <a:pt x="294" y="739"/>
                  </a:lnTo>
                  <a:lnTo>
                    <a:pt x="292" y="725"/>
                  </a:lnTo>
                  <a:lnTo>
                    <a:pt x="285" y="714"/>
                  </a:lnTo>
                  <a:lnTo>
                    <a:pt x="280" y="701"/>
                  </a:lnTo>
                  <a:lnTo>
                    <a:pt x="271" y="694"/>
                  </a:lnTo>
                  <a:lnTo>
                    <a:pt x="261" y="676"/>
                  </a:lnTo>
                  <a:lnTo>
                    <a:pt x="252" y="662"/>
                  </a:lnTo>
                  <a:lnTo>
                    <a:pt x="241" y="649"/>
                  </a:lnTo>
                  <a:lnTo>
                    <a:pt x="221" y="639"/>
                  </a:lnTo>
                  <a:lnTo>
                    <a:pt x="215" y="626"/>
                  </a:lnTo>
                  <a:lnTo>
                    <a:pt x="204" y="617"/>
                  </a:lnTo>
                  <a:lnTo>
                    <a:pt x="195" y="604"/>
                  </a:lnTo>
                  <a:lnTo>
                    <a:pt x="181" y="599"/>
                  </a:lnTo>
                  <a:lnTo>
                    <a:pt x="177" y="590"/>
                  </a:lnTo>
                  <a:lnTo>
                    <a:pt x="167" y="582"/>
                  </a:lnTo>
                  <a:lnTo>
                    <a:pt x="158" y="568"/>
                  </a:lnTo>
                  <a:lnTo>
                    <a:pt x="160" y="531"/>
                  </a:lnTo>
                  <a:lnTo>
                    <a:pt x="151" y="524"/>
                  </a:lnTo>
                  <a:lnTo>
                    <a:pt x="152" y="484"/>
                  </a:lnTo>
                  <a:lnTo>
                    <a:pt x="148" y="452"/>
                  </a:lnTo>
                  <a:lnTo>
                    <a:pt x="136" y="429"/>
                  </a:lnTo>
                  <a:lnTo>
                    <a:pt x="125" y="432"/>
                  </a:lnTo>
                  <a:lnTo>
                    <a:pt x="125" y="429"/>
                  </a:lnTo>
                  <a:lnTo>
                    <a:pt x="121" y="419"/>
                  </a:lnTo>
                  <a:lnTo>
                    <a:pt x="125" y="392"/>
                  </a:lnTo>
                  <a:lnTo>
                    <a:pt x="127" y="374"/>
                  </a:lnTo>
                  <a:lnTo>
                    <a:pt x="115" y="344"/>
                  </a:lnTo>
                  <a:lnTo>
                    <a:pt x="108" y="332"/>
                  </a:lnTo>
                  <a:lnTo>
                    <a:pt x="99" y="317"/>
                  </a:lnTo>
                  <a:lnTo>
                    <a:pt x="92" y="314"/>
                  </a:lnTo>
                  <a:lnTo>
                    <a:pt x="93" y="292"/>
                  </a:lnTo>
                  <a:lnTo>
                    <a:pt x="95" y="272"/>
                  </a:lnTo>
                  <a:lnTo>
                    <a:pt x="87" y="258"/>
                  </a:lnTo>
                  <a:lnTo>
                    <a:pt x="63" y="220"/>
                  </a:lnTo>
                  <a:lnTo>
                    <a:pt x="43" y="198"/>
                  </a:lnTo>
                  <a:lnTo>
                    <a:pt x="49" y="174"/>
                  </a:lnTo>
                  <a:lnTo>
                    <a:pt x="40" y="157"/>
                  </a:lnTo>
                  <a:lnTo>
                    <a:pt x="55" y="165"/>
                  </a:lnTo>
                  <a:lnTo>
                    <a:pt x="57" y="150"/>
                  </a:lnTo>
                  <a:lnTo>
                    <a:pt x="51" y="138"/>
                  </a:lnTo>
                  <a:lnTo>
                    <a:pt x="30" y="112"/>
                  </a:lnTo>
                  <a:lnTo>
                    <a:pt x="27" y="88"/>
                  </a:lnTo>
                  <a:lnTo>
                    <a:pt x="34" y="72"/>
                  </a:lnTo>
                  <a:lnTo>
                    <a:pt x="33" y="61"/>
                  </a:lnTo>
                  <a:lnTo>
                    <a:pt x="31" y="55"/>
                  </a:lnTo>
                  <a:lnTo>
                    <a:pt x="28" y="52"/>
                  </a:lnTo>
                  <a:lnTo>
                    <a:pt x="24" y="51"/>
                  </a:lnTo>
                  <a:lnTo>
                    <a:pt x="21" y="48"/>
                  </a:lnTo>
                  <a:lnTo>
                    <a:pt x="16" y="29"/>
                  </a:lnTo>
                  <a:lnTo>
                    <a:pt x="15" y="19"/>
                  </a:lnTo>
                </a:path>
              </a:pathLst>
            </a:custGeom>
            <a:solidFill>
              <a:srgbClr val="FFFF00"/>
            </a:solidFill>
            <a:ln w="6350" cap="rnd" cmpd="sng">
              <a:solidFill>
                <a:srgbClr val="9BBB59">
                  <a:lumMod val="50000"/>
                </a:srgb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en-US" sz="1200" kern="0" dirty="0">
                <a:solidFill>
                  <a:sysClr val="windowText" lastClr="000000"/>
                </a:solidFill>
                <a:cs typeface="Arial" pitchFamily="34" charset="0"/>
              </a:endParaRPr>
            </a:p>
          </p:txBody>
        </p:sp>
        <p:sp>
          <p:nvSpPr>
            <p:cNvPr id="97" name="Freeform 46" descr="25%"/>
            <p:cNvSpPr>
              <a:spLocks/>
            </p:cNvSpPr>
            <p:nvPr/>
          </p:nvSpPr>
          <p:spPr bwMode="auto">
            <a:xfrm>
              <a:off x="3253051" y="3598863"/>
              <a:ext cx="806450" cy="1100137"/>
            </a:xfrm>
            <a:custGeom>
              <a:avLst/>
              <a:gdLst/>
              <a:ahLst/>
              <a:cxnLst>
                <a:cxn ang="0">
                  <a:pos x="49" y="534"/>
                </a:cxn>
                <a:cxn ang="0">
                  <a:pos x="73" y="481"/>
                </a:cxn>
                <a:cxn ang="0">
                  <a:pos x="57" y="530"/>
                </a:cxn>
                <a:cxn ang="0">
                  <a:pos x="67" y="549"/>
                </a:cxn>
                <a:cxn ang="0">
                  <a:pos x="94" y="512"/>
                </a:cxn>
                <a:cxn ang="0">
                  <a:pos x="86" y="596"/>
                </a:cxn>
                <a:cxn ang="0">
                  <a:pos x="117" y="580"/>
                </a:cxn>
                <a:cxn ang="0">
                  <a:pos x="130" y="538"/>
                </a:cxn>
                <a:cxn ang="0">
                  <a:pos x="167" y="560"/>
                </a:cxn>
                <a:cxn ang="0">
                  <a:pos x="150" y="621"/>
                </a:cxn>
                <a:cxn ang="0">
                  <a:pos x="125" y="640"/>
                </a:cxn>
                <a:cxn ang="0">
                  <a:pos x="92" y="660"/>
                </a:cxn>
                <a:cxn ang="0">
                  <a:pos x="88" y="679"/>
                </a:cxn>
                <a:cxn ang="0">
                  <a:pos x="94" y="705"/>
                </a:cxn>
                <a:cxn ang="0">
                  <a:pos x="70" y="723"/>
                </a:cxn>
                <a:cxn ang="0">
                  <a:pos x="70" y="771"/>
                </a:cxn>
                <a:cxn ang="0">
                  <a:pos x="133" y="798"/>
                </a:cxn>
                <a:cxn ang="0">
                  <a:pos x="181" y="790"/>
                </a:cxn>
                <a:cxn ang="0">
                  <a:pos x="212" y="764"/>
                </a:cxn>
                <a:cxn ang="0">
                  <a:pos x="238" y="742"/>
                </a:cxn>
                <a:cxn ang="0">
                  <a:pos x="241" y="716"/>
                </a:cxn>
                <a:cxn ang="0">
                  <a:pos x="202" y="679"/>
                </a:cxn>
                <a:cxn ang="0">
                  <a:pos x="216" y="604"/>
                </a:cxn>
                <a:cxn ang="0">
                  <a:pos x="255" y="570"/>
                </a:cxn>
                <a:cxn ang="0">
                  <a:pos x="285" y="554"/>
                </a:cxn>
                <a:cxn ang="0">
                  <a:pos x="303" y="534"/>
                </a:cxn>
                <a:cxn ang="0">
                  <a:pos x="332" y="574"/>
                </a:cxn>
                <a:cxn ang="0">
                  <a:pos x="351" y="610"/>
                </a:cxn>
                <a:cxn ang="0">
                  <a:pos x="377" y="618"/>
                </a:cxn>
                <a:cxn ang="0">
                  <a:pos x="413" y="646"/>
                </a:cxn>
                <a:cxn ang="0">
                  <a:pos x="442" y="586"/>
                </a:cxn>
                <a:cxn ang="0">
                  <a:pos x="436" y="547"/>
                </a:cxn>
                <a:cxn ang="0">
                  <a:pos x="443" y="501"/>
                </a:cxn>
                <a:cxn ang="0">
                  <a:pos x="430" y="475"/>
                </a:cxn>
                <a:cxn ang="0">
                  <a:pos x="397" y="505"/>
                </a:cxn>
                <a:cxn ang="0">
                  <a:pos x="374" y="517"/>
                </a:cxn>
                <a:cxn ang="0">
                  <a:pos x="337" y="478"/>
                </a:cxn>
                <a:cxn ang="0">
                  <a:pos x="315" y="465"/>
                </a:cxn>
                <a:cxn ang="0">
                  <a:pos x="296" y="388"/>
                </a:cxn>
                <a:cxn ang="0">
                  <a:pos x="291" y="363"/>
                </a:cxn>
                <a:cxn ang="0">
                  <a:pos x="334" y="340"/>
                </a:cxn>
                <a:cxn ang="0">
                  <a:pos x="415" y="262"/>
                </a:cxn>
                <a:cxn ang="0">
                  <a:pos x="439" y="181"/>
                </a:cxn>
                <a:cxn ang="0">
                  <a:pos x="469" y="144"/>
                </a:cxn>
                <a:cxn ang="0">
                  <a:pos x="492" y="117"/>
                </a:cxn>
                <a:cxn ang="0">
                  <a:pos x="482" y="106"/>
                </a:cxn>
                <a:cxn ang="0">
                  <a:pos x="433" y="57"/>
                </a:cxn>
                <a:cxn ang="0">
                  <a:pos x="401" y="67"/>
                </a:cxn>
                <a:cxn ang="0">
                  <a:pos x="387" y="47"/>
                </a:cxn>
                <a:cxn ang="0">
                  <a:pos x="374" y="42"/>
                </a:cxn>
                <a:cxn ang="0">
                  <a:pos x="360" y="23"/>
                </a:cxn>
                <a:cxn ang="0">
                  <a:pos x="314" y="9"/>
                </a:cxn>
                <a:cxn ang="0">
                  <a:pos x="231" y="13"/>
                </a:cxn>
                <a:cxn ang="0">
                  <a:pos x="266" y="120"/>
                </a:cxn>
                <a:cxn ang="0">
                  <a:pos x="231" y="152"/>
                </a:cxn>
                <a:cxn ang="0">
                  <a:pos x="166" y="147"/>
                </a:cxn>
                <a:cxn ang="0">
                  <a:pos x="117" y="166"/>
                </a:cxn>
                <a:cxn ang="0">
                  <a:pos x="80" y="208"/>
                </a:cxn>
                <a:cxn ang="0">
                  <a:pos x="53" y="282"/>
                </a:cxn>
                <a:cxn ang="0">
                  <a:pos x="36" y="311"/>
                </a:cxn>
                <a:cxn ang="0">
                  <a:pos x="12" y="381"/>
                </a:cxn>
              </a:cxnLst>
              <a:rect l="0" t="0" r="r" b="b"/>
              <a:pathLst>
                <a:path w="496" h="801">
                  <a:moveTo>
                    <a:pt x="0" y="492"/>
                  </a:moveTo>
                  <a:lnTo>
                    <a:pt x="0" y="509"/>
                  </a:lnTo>
                  <a:lnTo>
                    <a:pt x="3" y="532"/>
                  </a:lnTo>
                  <a:lnTo>
                    <a:pt x="42" y="533"/>
                  </a:lnTo>
                  <a:lnTo>
                    <a:pt x="49" y="534"/>
                  </a:lnTo>
                  <a:lnTo>
                    <a:pt x="50" y="521"/>
                  </a:lnTo>
                  <a:lnTo>
                    <a:pt x="36" y="512"/>
                  </a:lnTo>
                  <a:lnTo>
                    <a:pt x="35" y="472"/>
                  </a:lnTo>
                  <a:lnTo>
                    <a:pt x="37" y="469"/>
                  </a:lnTo>
                  <a:lnTo>
                    <a:pt x="73" y="481"/>
                  </a:lnTo>
                  <a:lnTo>
                    <a:pt x="71" y="503"/>
                  </a:lnTo>
                  <a:lnTo>
                    <a:pt x="59" y="510"/>
                  </a:lnTo>
                  <a:lnTo>
                    <a:pt x="61" y="527"/>
                  </a:lnTo>
                  <a:lnTo>
                    <a:pt x="58" y="527"/>
                  </a:lnTo>
                  <a:lnTo>
                    <a:pt x="57" y="530"/>
                  </a:lnTo>
                  <a:lnTo>
                    <a:pt x="59" y="538"/>
                  </a:lnTo>
                  <a:lnTo>
                    <a:pt x="57" y="577"/>
                  </a:lnTo>
                  <a:lnTo>
                    <a:pt x="64" y="574"/>
                  </a:lnTo>
                  <a:lnTo>
                    <a:pt x="67" y="554"/>
                  </a:lnTo>
                  <a:lnTo>
                    <a:pt x="67" y="549"/>
                  </a:lnTo>
                  <a:lnTo>
                    <a:pt x="70" y="534"/>
                  </a:lnTo>
                  <a:lnTo>
                    <a:pt x="74" y="509"/>
                  </a:lnTo>
                  <a:lnTo>
                    <a:pt x="76" y="506"/>
                  </a:lnTo>
                  <a:lnTo>
                    <a:pt x="81" y="510"/>
                  </a:lnTo>
                  <a:lnTo>
                    <a:pt x="94" y="512"/>
                  </a:lnTo>
                  <a:lnTo>
                    <a:pt x="93" y="515"/>
                  </a:lnTo>
                  <a:lnTo>
                    <a:pt x="98" y="520"/>
                  </a:lnTo>
                  <a:lnTo>
                    <a:pt x="94" y="541"/>
                  </a:lnTo>
                  <a:lnTo>
                    <a:pt x="85" y="570"/>
                  </a:lnTo>
                  <a:lnTo>
                    <a:pt x="86" y="596"/>
                  </a:lnTo>
                  <a:lnTo>
                    <a:pt x="102" y="599"/>
                  </a:lnTo>
                  <a:lnTo>
                    <a:pt x="107" y="598"/>
                  </a:lnTo>
                  <a:lnTo>
                    <a:pt x="109" y="594"/>
                  </a:lnTo>
                  <a:lnTo>
                    <a:pt x="113" y="591"/>
                  </a:lnTo>
                  <a:lnTo>
                    <a:pt x="117" y="580"/>
                  </a:lnTo>
                  <a:lnTo>
                    <a:pt x="117" y="572"/>
                  </a:lnTo>
                  <a:lnTo>
                    <a:pt x="116" y="564"/>
                  </a:lnTo>
                  <a:lnTo>
                    <a:pt x="115" y="553"/>
                  </a:lnTo>
                  <a:lnTo>
                    <a:pt x="125" y="539"/>
                  </a:lnTo>
                  <a:lnTo>
                    <a:pt x="130" y="538"/>
                  </a:lnTo>
                  <a:lnTo>
                    <a:pt x="147" y="538"/>
                  </a:lnTo>
                  <a:lnTo>
                    <a:pt x="154" y="542"/>
                  </a:lnTo>
                  <a:lnTo>
                    <a:pt x="159" y="542"/>
                  </a:lnTo>
                  <a:lnTo>
                    <a:pt x="166" y="549"/>
                  </a:lnTo>
                  <a:lnTo>
                    <a:pt x="167" y="560"/>
                  </a:lnTo>
                  <a:lnTo>
                    <a:pt x="165" y="569"/>
                  </a:lnTo>
                  <a:lnTo>
                    <a:pt x="156" y="588"/>
                  </a:lnTo>
                  <a:lnTo>
                    <a:pt x="151" y="607"/>
                  </a:lnTo>
                  <a:lnTo>
                    <a:pt x="150" y="613"/>
                  </a:lnTo>
                  <a:lnTo>
                    <a:pt x="150" y="621"/>
                  </a:lnTo>
                  <a:lnTo>
                    <a:pt x="147" y="631"/>
                  </a:lnTo>
                  <a:lnTo>
                    <a:pt x="144" y="632"/>
                  </a:lnTo>
                  <a:lnTo>
                    <a:pt x="139" y="633"/>
                  </a:lnTo>
                  <a:lnTo>
                    <a:pt x="138" y="632"/>
                  </a:lnTo>
                  <a:lnTo>
                    <a:pt x="125" y="640"/>
                  </a:lnTo>
                  <a:lnTo>
                    <a:pt x="113" y="659"/>
                  </a:lnTo>
                  <a:lnTo>
                    <a:pt x="106" y="658"/>
                  </a:lnTo>
                  <a:lnTo>
                    <a:pt x="100" y="660"/>
                  </a:lnTo>
                  <a:lnTo>
                    <a:pt x="96" y="654"/>
                  </a:lnTo>
                  <a:lnTo>
                    <a:pt x="92" y="660"/>
                  </a:lnTo>
                  <a:lnTo>
                    <a:pt x="95" y="672"/>
                  </a:lnTo>
                  <a:lnTo>
                    <a:pt x="95" y="681"/>
                  </a:lnTo>
                  <a:lnTo>
                    <a:pt x="91" y="680"/>
                  </a:lnTo>
                  <a:lnTo>
                    <a:pt x="89" y="676"/>
                  </a:lnTo>
                  <a:lnTo>
                    <a:pt x="88" y="679"/>
                  </a:lnTo>
                  <a:lnTo>
                    <a:pt x="89" y="686"/>
                  </a:lnTo>
                  <a:lnTo>
                    <a:pt x="89" y="697"/>
                  </a:lnTo>
                  <a:lnTo>
                    <a:pt x="88" y="698"/>
                  </a:lnTo>
                  <a:lnTo>
                    <a:pt x="89" y="702"/>
                  </a:lnTo>
                  <a:lnTo>
                    <a:pt x="94" y="705"/>
                  </a:lnTo>
                  <a:lnTo>
                    <a:pt x="86" y="715"/>
                  </a:lnTo>
                  <a:lnTo>
                    <a:pt x="82" y="709"/>
                  </a:lnTo>
                  <a:lnTo>
                    <a:pt x="80" y="718"/>
                  </a:lnTo>
                  <a:lnTo>
                    <a:pt x="76" y="716"/>
                  </a:lnTo>
                  <a:lnTo>
                    <a:pt x="70" y="723"/>
                  </a:lnTo>
                  <a:lnTo>
                    <a:pt x="70" y="730"/>
                  </a:lnTo>
                  <a:lnTo>
                    <a:pt x="65" y="741"/>
                  </a:lnTo>
                  <a:lnTo>
                    <a:pt x="61" y="762"/>
                  </a:lnTo>
                  <a:lnTo>
                    <a:pt x="59" y="768"/>
                  </a:lnTo>
                  <a:lnTo>
                    <a:pt x="70" y="771"/>
                  </a:lnTo>
                  <a:lnTo>
                    <a:pt x="91" y="768"/>
                  </a:lnTo>
                  <a:lnTo>
                    <a:pt x="92" y="778"/>
                  </a:lnTo>
                  <a:lnTo>
                    <a:pt x="94" y="780"/>
                  </a:lnTo>
                  <a:lnTo>
                    <a:pt x="127" y="787"/>
                  </a:lnTo>
                  <a:lnTo>
                    <a:pt x="133" y="798"/>
                  </a:lnTo>
                  <a:lnTo>
                    <a:pt x="150" y="797"/>
                  </a:lnTo>
                  <a:lnTo>
                    <a:pt x="157" y="793"/>
                  </a:lnTo>
                  <a:lnTo>
                    <a:pt x="172" y="800"/>
                  </a:lnTo>
                  <a:lnTo>
                    <a:pt x="181" y="800"/>
                  </a:lnTo>
                  <a:lnTo>
                    <a:pt x="181" y="790"/>
                  </a:lnTo>
                  <a:lnTo>
                    <a:pt x="178" y="769"/>
                  </a:lnTo>
                  <a:lnTo>
                    <a:pt x="183" y="760"/>
                  </a:lnTo>
                  <a:lnTo>
                    <a:pt x="191" y="765"/>
                  </a:lnTo>
                  <a:lnTo>
                    <a:pt x="204" y="765"/>
                  </a:lnTo>
                  <a:lnTo>
                    <a:pt x="212" y="764"/>
                  </a:lnTo>
                  <a:lnTo>
                    <a:pt x="215" y="756"/>
                  </a:lnTo>
                  <a:lnTo>
                    <a:pt x="229" y="752"/>
                  </a:lnTo>
                  <a:lnTo>
                    <a:pt x="231" y="741"/>
                  </a:lnTo>
                  <a:lnTo>
                    <a:pt x="235" y="738"/>
                  </a:lnTo>
                  <a:lnTo>
                    <a:pt x="238" y="742"/>
                  </a:lnTo>
                  <a:lnTo>
                    <a:pt x="239" y="753"/>
                  </a:lnTo>
                  <a:lnTo>
                    <a:pt x="241" y="751"/>
                  </a:lnTo>
                  <a:lnTo>
                    <a:pt x="243" y="738"/>
                  </a:lnTo>
                  <a:lnTo>
                    <a:pt x="244" y="721"/>
                  </a:lnTo>
                  <a:lnTo>
                    <a:pt x="241" y="716"/>
                  </a:lnTo>
                  <a:lnTo>
                    <a:pt x="236" y="714"/>
                  </a:lnTo>
                  <a:lnTo>
                    <a:pt x="228" y="705"/>
                  </a:lnTo>
                  <a:lnTo>
                    <a:pt x="225" y="698"/>
                  </a:lnTo>
                  <a:lnTo>
                    <a:pt x="216" y="694"/>
                  </a:lnTo>
                  <a:lnTo>
                    <a:pt x="202" y="679"/>
                  </a:lnTo>
                  <a:lnTo>
                    <a:pt x="198" y="668"/>
                  </a:lnTo>
                  <a:lnTo>
                    <a:pt x="197" y="640"/>
                  </a:lnTo>
                  <a:lnTo>
                    <a:pt x="199" y="627"/>
                  </a:lnTo>
                  <a:lnTo>
                    <a:pt x="205" y="614"/>
                  </a:lnTo>
                  <a:lnTo>
                    <a:pt x="216" y="604"/>
                  </a:lnTo>
                  <a:lnTo>
                    <a:pt x="232" y="594"/>
                  </a:lnTo>
                  <a:lnTo>
                    <a:pt x="240" y="587"/>
                  </a:lnTo>
                  <a:lnTo>
                    <a:pt x="244" y="581"/>
                  </a:lnTo>
                  <a:lnTo>
                    <a:pt x="251" y="567"/>
                  </a:lnTo>
                  <a:lnTo>
                    <a:pt x="255" y="570"/>
                  </a:lnTo>
                  <a:lnTo>
                    <a:pt x="258" y="570"/>
                  </a:lnTo>
                  <a:lnTo>
                    <a:pt x="266" y="564"/>
                  </a:lnTo>
                  <a:lnTo>
                    <a:pt x="273" y="558"/>
                  </a:lnTo>
                  <a:lnTo>
                    <a:pt x="278" y="555"/>
                  </a:lnTo>
                  <a:lnTo>
                    <a:pt x="285" y="554"/>
                  </a:lnTo>
                  <a:lnTo>
                    <a:pt x="287" y="552"/>
                  </a:lnTo>
                  <a:lnTo>
                    <a:pt x="291" y="548"/>
                  </a:lnTo>
                  <a:lnTo>
                    <a:pt x="297" y="536"/>
                  </a:lnTo>
                  <a:lnTo>
                    <a:pt x="301" y="532"/>
                  </a:lnTo>
                  <a:lnTo>
                    <a:pt x="303" y="534"/>
                  </a:lnTo>
                  <a:lnTo>
                    <a:pt x="311" y="549"/>
                  </a:lnTo>
                  <a:lnTo>
                    <a:pt x="325" y="556"/>
                  </a:lnTo>
                  <a:lnTo>
                    <a:pt x="325" y="561"/>
                  </a:lnTo>
                  <a:lnTo>
                    <a:pt x="328" y="567"/>
                  </a:lnTo>
                  <a:lnTo>
                    <a:pt x="332" y="574"/>
                  </a:lnTo>
                  <a:lnTo>
                    <a:pt x="341" y="585"/>
                  </a:lnTo>
                  <a:lnTo>
                    <a:pt x="343" y="592"/>
                  </a:lnTo>
                  <a:lnTo>
                    <a:pt x="341" y="602"/>
                  </a:lnTo>
                  <a:lnTo>
                    <a:pt x="344" y="609"/>
                  </a:lnTo>
                  <a:lnTo>
                    <a:pt x="351" y="610"/>
                  </a:lnTo>
                  <a:lnTo>
                    <a:pt x="357" y="620"/>
                  </a:lnTo>
                  <a:lnTo>
                    <a:pt x="363" y="622"/>
                  </a:lnTo>
                  <a:lnTo>
                    <a:pt x="366" y="624"/>
                  </a:lnTo>
                  <a:lnTo>
                    <a:pt x="373" y="619"/>
                  </a:lnTo>
                  <a:lnTo>
                    <a:pt x="377" y="618"/>
                  </a:lnTo>
                  <a:lnTo>
                    <a:pt x="382" y="618"/>
                  </a:lnTo>
                  <a:lnTo>
                    <a:pt x="389" y="625"/>
                  </a:lnTo>
                  <a:lnTo>
                    <a:pt x="400" y="631"/>
                  </a:lnTo>
                  <a:lnTo>
                    <a:pt x="407" y="643"/>
                  </a:lnTo>
                  <a:lnTo>
                    <a:pt x="413" y="646"/>
                  </a:lnTo>
                  <a:lnTo>
                    <a:pt x="424" y="646"/>
                  </a:lnTo>
                  <a:lnTo>
                    <a:pt x="429" y="638"/>
                  </a:lnTo>
                  <a:lnTo>
                    <a:pt x="431" y="631"/>
                  </a:lnTo>
                  <a:lnTo>
                    <a:pt x="441" y="609"/>
                  </a:lnTo>
                  <a:lnTo>
                    <a:pt x="442" y="586"/>
                  </a:lnTo>
                  <a:lnTo>
                    <a:pt x="443" y="577"/>
                  </a:lnTo>
                  <a:lnTo>
                    <a:pt x="444" y="558"/>
                  </a:lnTo>
                  <a:lnTo>
                    <a:pt x="443" y="554"/>
                  </a:lnTo>
                  <a:lnTo>
                    <a:pt x="441" y="553"/>
                  </a:lnTo>
                  <a:lnTo>
                    <a:pt x="436" y="547"/>
                  </a:lnTo>
                  <a:lnTo>
                    <a:pt x="430" y="536"/>
                  </a:lnTo>
                  <a:lnTo>
                    <a:pt x="430" y="527"/>
                  </a:lnTo>
                  <a:lnTo>
                    <a:pt x="433" y="523"/>
                  </a:lnTo>
                  <a:lnTo>
                    <a:pt x="441" y="515"/>
                  </a:lnTo>
                  <a:lnTo>
                    <a:pt x="443" y="501"/>
                  </a:lnTo>
                  <a:lnTo>
                    <a:pt x="441" y="492"/>
                  </a:lnTo>
                  <a:lnTo>
                    <a:pt x="441" y="484"/>
                  </a:lnTo>
                  <a:lnTo>
                    <a:pt x="439" y="478"/>
                  </a:lnTo>
                  <a:lnTo>
                    <a:pt x="435" y="478"/>
                  </a:lnTo>
                  <a:lnTo>
                    <a:pt x="430" y="475"/>
                  </a:lnTo>
                  <a:lnTo>
                    <a:pt x="424" y="465"/>
                  </a:lnTo>
                  <a:lnTo>
                    <a:pt x="418" y="462"/>
                  </a:lnTo>
                  <a:lnTo>
                    <a:pt x="416" y="481"/>
                  </a:lnTo>
                  <a:lnTo>
                    <a:pt x="410" y="492"/>
                  </a:lnTo>
                  <a:lnTo>
                    <a:pt x="397" y="505"/>
                  </a:lnTo>
                  <a:lnTo>
                    <a:pt x="393" y="511"/>
                  </a:lnTo>
                  <a:lnTo>
                    <a:pt x="387" y="512"/>
                  </a:lnTo>
                  <a:lnTo>
                    <a:pt x="376" y="505"/>
                  </a:lnTo>
                  <a:lnTo>
                    <a:pt x="374" y="506"/>
                  </a:lnTo>
                  <a:lnTo>
                    <a:pt x="374" y="517"/>
                  </a:lnTo>
                  <a:lnTo>
                    <a:pt x="370" y="521"/>
                  </a:lnTo>
                  <a:lnTo>
                    <a:pt x="367" y="514"/>
                  </a:lnTo>
                  <a:lnTo>
                    <a:pt x="362" y="500"/>
                  </a:lnTo>
                  <a:lnTo>
                    <a:pt x="346" y="482"/>
                  </a:lnTo>
                  <a:lnTo>
                    <a:pt x="337" y="478"/>
                  </a:lnTo>
                  <a:lnTo>
                    <a:pt x="332" y="470"/>
                  </a:lnTo>
                  <a:lnTo>
                    <a:pt x="326" y="472"/>
                  </a:lnTo>
                  <a:lnTo>
                    <a:pt x="320" y="467"/>
                  </a:lnTo>
                  <a:lnTo>
                    <a:pt x="319" y="465"/>
                  </a:lnTo>
                  <a:lnTo>
                    <a:pt x="315" y="465"/>
                  </a:lnTo>
                  <a:lnTo>
                    <a:pt x="304" y="448"/>
                  </a:lnTo>
                  <a:lnTo>
                    <a:pt x="302" y="439"/>
                  </a:lnTo>
                  <a:lnTo>
                    <a:pt x="299" y="433"/>
                  </a:lnTo>
                  <a:lnTo>
                    <a:pt x="298" y="394"/>
                  </a:lnTo>
                  <a:lnTo>
                    <a:pt x="296" y="388"/>
                  </a:lnTo>
                  <a:lnTo>
                    <a:pt x="290" y="383"/>
                  </a:lnTo>
                  <a:lnTo>
                    <a:pt x="284" y="381"/>
                  </a:lnTo>
                  <a:lnTo>
                    <a:pt x="282" y="376"/>
                  </a:lnTo>
                  <a:lnTo>
                    <a:pt x="282" y="372"/>
                  </a:lnTo>
                  <a:lnTo>
                    <a:pt x="291" y="363"/>
                  </a:lnTo>
                  <a:lnTo>
                    <a:pt x="298" y="359"/>
                  </a:lnTo>
                  <a:lnTo>
                    <a:pt x="300" y="355"/>
                  </a:lnTo>
                  <a:lnTo>
                    <a:pt x="309" y="349"/>
                  </a:lnTo>
                  <a:lnTo>
                    <a:pt x="320" y="343"/>
                  </a:lnTo>
                  <a:lnTo>
                    <a:pt x="334" y="340"/>
                  </a:lnTo>
                  <a:lnTo>
                    <a:pt x="350" y="337"/>
                  </a:lnTo>
                  <a:lnTo>
                    <a:pt x="369" y="329"/>
                  </a:lnTo>
                  <a:lnTo>
                    <a:pt x="373" y="326"/>
                  </a:lnTo>
                  <a:lnTo>
                    <a:pt x="407" y="276"/>
                  </a:lnTo>
                  <a:lnTo>
                    <a:pt x="415" y="262"/>
                  </a:lnTo>
                  <a:lnTo>
                    <a:pt x="444" y="227"/>
                  </a:lnTo>
                  <a:lnTo>
                    <a:pt x="444" y="223"/>
                  </a:lnTo>
                  <a:lnTo>
                    <a:pt x="438" y="199"/>
                  </a:lnTo>
                  <a:lnTo>
                    <a:pt x="438" y="188"/>
                  </a:lnTo>
                  <a:lnTo>
                    <a:pt x="439" y="181"/>
                  </a:lnTo>
                  <a:lnTo>
                    <a:pt x="442" y="178"/>
                  </a:lnTo>
                  <a:lnTo>
                    <a:pt x="459" y="181"/>
                  </a:lnTo>
                  <a:lnTo>
                    <a:pt x="465" y="170"/>
                  </a:lnTo>
                  <a:lnTo>
                    <a:pt x="466" y="162"/>
                  </a:lnTo>
                  <a:lnTo>
                    <a:pt x="469" y="144"/>
                  </a:lnTo>
                  <a:lnTo>
                    <a:pt x="473" y="139"/>
                  </a:lnTo>
                  <a:lnTo>
                    <a:pt x="486" y="129"/>
                  </a:lnTo>
                  <a:lnTo>
                    <a:pt x="492" y="125"/>
                  </a:lnTo>
                  <a:lnTo>
                    <a:pt x="495" y="120"/>
                  </a:lnTo>
                  <a:lnTo>
                    <a:pt x="492" y="117"/>
                  </a:lnTo>
                  <a:lnTo>
                    <a:pt x="490" y="114"/>
                  </a:lnTo>
                  <a:lnTo>
                    <a:pt x="489" y="107"/>
                  </a:lnTo>
                  <a:lnTo>
                    <a:pt x="490" y="106"/>
                  </a:lnTo>
                  <a:lnTo>
                    <a:pt x="487" y="102"/>
                  </a:lnTo>
                  <a:lnTo>
                    <a:pt x="482" y="106"/>
                  </a:lnTo>
                  <a:lnTo>
                    <a:pt x="478" y="111"/>
                  </a:lnTo>
                  <a:lnTo>
                    <a:pt x="469" y="109"/>
                  </a:lnTo>
                  <a:lnTo>
                    <a:pt x="457" y="98"/>
                  </a:lnTo>
                  <a:lnTo>
                    <a:pt x="442" y="73"/>
                  </a:lnTo>
                  <a:lnTo>
                    <a:pt x="433" y="57"/>
                  </a:lnTo>
                  <a:lnTo>
                    <a:pt x="430" y="56"/>
                  </a:lnTo>
                  <a:lnTo>
                    <a:pt x="427" y="58"/>
                  </a:lnTo>
                  <a:lnTo>
                    <a:pt x="411" y="61"/>
                  </a:lnTo>
                  <a:lnTo>
                    <a:pt x="406" y="62"/>
                  </a:lnTo>
                  <a:lnTo>
                    <a:pt x="401" y="67"/>
                  </a:lnTo>
                  <a:lnTo>
                    <a:pt x="395" y="64"/>
                  </a:lnTo>
                  <a:lnTo>
                    <a:pt x="391" y="63"/>
                  </a:lnTo>
                  <a:lnTo>
                    <a:pt x="388" y="59"/>
                  </a:lnTo>
                  <a:lnTo>
                    <a:pt x="387" y="54"/>
                  </a:lnTo>
                  <a:lnTo>
                    <a:pt x="387" y="47"/>
                  </a:lnTo>
                  <a:lnTo>
                    <a:pt x="386" y="43"/>
                  </a:lnTo>
                  <a:lnTo>
                    <a:pt x="385" y="40"/>
                  </a:lnTo>
                  <a:lnTo>
                    <a:pt x="384" y="37"/>
                  </a:lnTo>
                  <a:lnTo>
                    <a:pt x="379" y="41"/>
                  </a:lnTo>
                  <a:lnTo>
                    <a:pt x="374" y="42"/>
                  </a:lnTo>
                  <a:lnTo>
                    <a:pt x="372" y="42"/>
                  </a:lnTo>
                  <a:lnTo>
                    <a:pt x="371" y="40"/>
                  </a:lnTo>
                  <a:lnTo>
                    <a:pt x="368" y="32"/>
                  </a:lnTo>
                  <a:lnTo>
                    <a:pt x="368" y="28"/>
                  </a:lnTo>
                  <a:lnTo>
                    <a:pt x="360" y="23"/>
                  </a:lnTo>
                  <a:lnTo>
                    <a:pt x="350" y="23"/>
                  </a:lnTo>
                  <a:lnTo>
                    <a:pt x="335" y="13"/>
                  </a:lnTo>
                  <a:lnTo>
                    <a:pt x="328" y="14"/>
                  </a:lnTo>
                  <a:lnTo>
                    <a:pt x="322" y="12"/>
                  </a:lnTo>
                  <a:lnTo>
                    <a:pt x="314" y="9"/>
                  </a:lnTo>
                  <a:lnTo>
                    <a:pt x="305" y="4"/>
                  </a:lnTo>
                  <a:lnTo>
                    <a:pt x="282" y="0"/>
                  </a:lnTo>
                  <a:lnTo>
                    <a:pt x="245" y="7"/>
                  </a:lnTo>
                  <a:lnTo>
                    <a:pt x="237" y="9"/>
                  </a:lnTo>
                  <a:lnTo>
                    <a:pt x="231" y="13"/>
                  </a:lnTo>
                  <a:lnTo>
                    <a:pt x="237" y="24"/>
                  </a:lnTo>
                  <a:lnTo>
                    <a:pt x="245" y="47"/>
                  </a:lnTo>
                  <a:lnTo>
                    <a:pt x="253" y="59"/>
                  </a:lnTo>
                  <a:lnTo>
                    <a:pt x="262" y="85"/>
                  </a:lnTo>
                  <a:lnTo>
                    <a:pt x="266" y="120"/>
                  </a:lnTo>
                  <a:lnTo>
                    <a:pt x="264" y="147"/>
                  </a:lnTo>
                  <a:lnTo>
                    <a:pt x="259" y="152"/>
                  </a:lnTo>
                  <a:lnTo>
                    <a:pt x="251" y="150"/>
                  </a:lnTo>
                  <a:lnTo>
                    <a:pt x="240" y="153"/>
                  </a:lnTo>
                  <a:lnTo>
                    <a:pt x="231" y="152"/>
                  </a:lnTo>
                  <a:lnTo>
                    <a:pt x="220" y="155"/>
                  </a:lnTo>
                  <a:lnTo>
                    <a:pt x="213" y="160"/>
                  </a:lnTo>
                  <a:lnTo>
                    <a:pt x="203" y="155"/>
                  </a:lnTo>
                  <a:lnTo>
                    <a:pt x="181" y="153"/>
                  </a:lnTo>
                  <a:lnTo>
                    <a:pt x="166" y="147"/>
                  </a:lnTo>
                  <a:lnTo>
                    <a:pt x="151" y="146"/>
                  </a:lnTo>
                  <a:lnTo>
                    <a:pt x="135" y="144"/>
                  </a:lnTo>
                  <a:lnTo>
                    <a:pt x="121" y="146"/>
                  </a:lnTo>
                  <a:lnTo>
                    <a:pt x="118" y="152"/>
                  </a:lnTo>
                  <a:lnTo>
                    <a:pt x="117" y="166"/>
                  </a:lnTo>
                  <a:lnTo>
                    <a:pt x="113" y="169"/>
                  </a:lnTo>
                  <a:lnTo>
                    <a:pt x="95" y="185"/>
                  </a:lnTo>
                  <a:lnTo>
                    <a:pt x="93" y="191"/>
                  </a:lnTo>
                  <a:lnTo>
                    <a:pt x="84" y="207"/>
                  </a:lnTo>
                  <a:lnTo>
                    <a:pt x="80" y="208"/>
                  </a:lnTo>
                  <a:lnTo>
                    <a:pt x="62" y="217"/>
                  </a:lnTo>
                  <a:lnTo>
                    <a:pt x="60" y="224"/>
                  </a:lnTo>
                  <a:lnTo>
                    <a:pt x="53" y="251"/>
                  </a:lnTo>
                  <a:lnTo>
                    <a:pt x="56" y="267"/>
                  </a:lnTo>
                  <a:lnTo>
                    <a:pt x="53" y="282"/>
                  </a:lnTo>
                  <a:lnTo>
                    <a:pt x="58" y="293"/>
                  </a:lnTo>
                  <a:lnTo>
                    <a:pt x="57" y="295"/>
                  </a:lnTo>
                  <a:lnTo>
                    <a:pt x="41" y="296"/>
                  </a:lnTo>
                  <a:lnTo>
                    <a:pt x="36" y="302"/>
                  </a:lnTo>
                  <a:lnTo>
                    <a:pt x="36" y="311"/>
                  </a:lnTo>
                  <a:lnTo>
                    <a:pt x="22" y="320"/>
                  </a:lnTo>
                  <a:lnTo>
                    <a:pt x="19" y="323"/>
                  </a:lnTo>
                  <a:lnTo>
                    <a:pt x="12" y="350"/>
                  </a:lnTo>
                  <a:lnTo>
                    <a:pt x="13" y="373"/>
                  </a:lnTo>
                  <a:lnTo>
                    <a:pt x="12" y="381"/>
                  </a:lnTo>
                  <a:lnTo>
                    <a:pt x="4" y="392"/>
                  </a:lnTo>
                  <a:lnTo>
                    <a:pt x="0" y="492"/>
                  </a:lnTo>
                </a:path>
              </a:pathLst>
            </a:custGeom>
            <a:solidFill>
              <a:srgbClr val="8FB4FF"/>
            </a:solidFill>
            <a:ln w="6350" cap="rnd" cmpd="sng">
              <a:solidFill>
                <a:srgbClr val="1F497D">
                  <a:lumMod val="75000"/>
                </a:srgb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en-US" sz="1200" kern="0" dirty="0">
                <a:solidFill>
                  <a:sysClr val="windowText" lastClr="000000"/>
                </a:solidFill>
                <a:cs typeface="Arial" pitchFamily="34" charset="0"/>
              </a:endParaRPr>
            </a:p>
          </p:txBody>
        </p:sp>
        <p:sp>
          <p:nvSpPr>
            <p:cNvPr id="98" name="Freeform 45" descr="25%"/>
            <p:cNvSpPr>
              <a:spLocks/>
            </p:cNvSpPr>
            <p:nvPr/>
          </p:nvSpPr>
          <p:spPr bwMode="auto">
            <a:xfrm>
              <a:off x="3713426" y="3744913"/>
              <a:ext cx="939800" cy="915987"/>
            </a:xfrm>
            <a:custGeom>
              <a:avLst/>
              <a:gdLst/>
              <a:ahLst/>
              <a:cxnLst>
                <a:cxn ang="0">
                  <a:pos x="13" y="282"/>
                </a:cxn>
                <a:cxn ang="0">
                  <a:pos x="21" y="342"/>
                </a:cxn>
                <a:cxn ang="0">
                  <a:pos x="44" y="366"/>
                </a:cxn>
                <a:cxn ang="0">
                  <a:pos x="79" y="394"/>
                </a:cxn>
                <a:cxn ang="0">
                  <a:pos x="92" y="400"/>
                </a:cxn>
                <a:cxn ang="0">
                  <a:pos x="115" y="399"/>
                </a:cxn>
                <a:cxn ang="0">
                  <a:pos x="141" y="359"/>
                </a:cxn>
                <a:cxn ang="0">
                  <a:pos x="159" y="378"/>
                </a:cxn>
                <a:cxn ang="0">
                  <a:pos x="151" y="418"/>
                </a:cxn>
                <a:cxn ang="0">
                  <a:pos x="159" y="447"/>
                </a:cxn>
                <a:cxn ang="0">
                  <a:pos x="160" y="480"/>
                </a:cxn>
                <a:cxn ang="0">
                  <a:pos x="141" y="540"/>
                </a:cxn>
                <a:cxn ang="0">
                  <a:pos x="154" y="554"/>
                </a:cxn>
                <a:cxn ang="0">
                  <a:pos x="191" y="572"/>
                </a:cxn>
                <a:cxn ang="0">
                  <a:pos x="223" y="598"/>
                </a:cxn>
                <a:cxn ang="0">
                  <a:pos x="250" y="619"/>
                </a:cxn>
                <a:cxn ang="0">
                  <a:pos x="270" y="595"/>
                </a:cxn>
                <a:cxn ang="0">
                  <a:pos x="302" y="591"/>
                </a:cxn>
                <a:cxn ang="0">
                  <a:pos x="340" y="619"/>
                </a:cxn>
                <a:cxn ang="0">
                  <a:pos x="366" y="625"/>
                </a:cxn>
                <a:cxn ang="0">
                  <a:pos x="376" y="606"/>
                </a:cxn>
                <a:cxn ang="0">
                  <a:pos x="411" y="624"/>
                </a:cxn>
                <a:cxn ang="0">
                  <a:pos x="420" y="628"/>
                </a:cxn>
                <a:cxn ang="0">
                  <a:pos x="427" y="607"/>
                </a:cxn>
                <a:cxn ang="0">
                  <a:pos x="448" y="587"/>
                </a:cxn>
                <a:cxn ang="0">
                  <a:pos x="459" y="603"/>
                </a:cxn>
                <a:cxn ang="0">
                  <a:pos x="488" y="649"/>
                </a:cxn>
                <a:cxn ang="0">
                  <a:pos x="504" y="645"/>
                </a:cxn>
                <a:cxn ang="0">
                  <a:pos x="521" y="658"/>
                </a:cxn>
                <a:cxn ang="0">
                  <a:pos x="536" y="660"/>
                </a:cxn>
                <a:cxn ang="0">
                  <a:pos x="553" y="663"/>
                </a:cxn>
                <a:cxn ang="0">
                  <a:pos x="554" y="633"/>
                </a:cxn>
                <a:cxn ang="0">
                  <a:pos x="571" y="622"/>
                </a:cxn>
                <a:cxn ang="0">
                  <a:pos x="563" y="602"/>
                </a:cxn>
                <a:cxn ang="0">
                  <a:pos x="572" y="569"/>
                </a:cxn>
                <a:cxn ang="0">
                  <a:pos x="575" y="546"/>
                </a:cxn>
                <a:cxn ang="0">
                  <a:pos x="575" y="525"/>
                </a:cxn>
                <a:cxn ang="0">
                  <a:pos x="564" y="498"/>
                </a:cxn>
                <a:cxn ang="0">
                  <a:pos x="559" y="457"/>
                </a:cxn>
                <a:cxn ang="0">
                  <a:pos x="494" y="444"/>
                </a:cxn>
                <a:cxn ang="0">
                  <a:pos x="447" y="437"/>
                </a:cxn>
                <a:cxn ang="0">
                  <a:pos x="425" y="391"/>
                </a:cxn>
                <a:cxn ang="0">
                  <a:pos x="403" y="389"/>
                </a:cxn>
                <a:cxn ang="0">
                  <a:pos x="328" y="359"/>
                </a:cxn>
                <a:cxn ang="0">
                  <a:pos x="340" y="326"/>
                </a:cxn>
                <a:cxn ang="0">
                  <a:pos x="326" y="283"/>
                </a:cxn>
                <a:cxn ang="0">
                  <a:pos x="310" y="273"/>
                </a:cxn>
                <a:cxn ang="0">
                  <a:pos x="260" y="277"/>
                </a:cxn>
                <a:cxn ang="0">
                  <a:pos x="256" y="156"/>
                </a:cxn>
                <a:cxn ang="0">
                  <a:pos x="237" y="86"/>
                </a:cxn>
                <a:cxn ang="0">
                  <a:pos x="221" y="19"/>
                </a:cxn>
                <a:cxn ang="0">
                  <a:pos x="207" y="0"/>
                </a:cxn>
                <a:cxn ang="0">
                  <a:pos x="212" y="14"/>
                </a:cxn>
                <a:cxn ang="0">
                  <a:pos x="186" y="37"/>
                </a:cxn>
                <a:cxn ang="0">
                  <a:pos x="160" y="72"/>
                </a:cxn>
                <a:cxn ang="0">
                  <a:pos x="162" y="117"/>
                </a:cxn>
                <a:cxn ang="0">
                  <a:pos x="91" y="220"/>
                </a:cxn>
                <a:cxn ang="0">
                  <a:pos x="38" y="237"/>
                </a:cxn>
                <a:cxn ang="0">
                  <a:pos x="8" y="257"/>
                </a:cxn>
              </a:cxnLst>
              <a:rect l="0" t="0" r="r" b="b"/>
              <a:pathLst>
                <a:path w="581" h="666">
                  <a:moveTo>
                    <a:pt x="0" y="270"/>
                  </a:moveTo>
                  <a:lnTo>
                    <a:pt x="1" y="275"/>
                  </a:lnTo>
                  <a:lnTo>
                    <a:pt x="7" y="277"/>
                  </a:lnTo>
                  <a:lnTo>
                    <a:pt x="13" y="282"/>
                  </a:lnTo>
                  <a:lnTo>
                    <a:pt x="15" y="288"/>
                  </a:lnTo>
                  <a:lnTo>
                    <a:pt x="16" y="327"/>
                  </a:lnTo>
                  <a:lnTo>
                    <a:pt x="19" y="333"/>
                  </a:lnTo>
                  <a:lnTo>
                    <a:pt x="21" y="342"/>
                  </a:lnTo>
                  <a:lnTo>
                    <a:pt x="33" y="359"/>
                  </a:lnTo>
                  <a:lnTo>
                    <a:pt x="37" y="359"/>
                  </a:lnTo>
                  <a:lnTo>
                    <a:pt x="38" y="361"/>
                  </a:lnTo>
                  <a:lnTo>
                    <a:pt x="44" y="366"/>
                  </a:lnTo>
                  <a:lnTo>
                    <a:pt x="50" y="364"/>
                  </a:lnTo>
                  <a:lnTo>
                    <a:pt x="55" y="372"/>
                  </a:lnTo>
                  <a:lnTo>
                    <a:pt x="63" y="376"/>
                  </a:lnTo>
                  <a:lnTo>
                    <a:pt x="79" y="394"/>
                  </a:lnTo>
                  <a:lnTo>
                    <a:pt x="84" y="408"/>
                  </a:lnTo>
                  <a:lnTo>
                    <a:pt x="87" y="415"/>
                  </a:lnTo>
                  <a:lnTo>
                    <a:pt x="92" y="411"/>
                  </a:lnTo>
                  <a:lnTo>
                    <a:pt x="92" y="400"/>
                  </a:lnTo>
                  <a:lnTo>
                    <a:pt x="94" y="399"/>
                  </a:lnTo>
                  <a:lnTo>
                    <a:pt x="105" y="407"/>
                  </a:lnTo>
                  <a:lnTo>
                    <a:pt x="111" y="405"/>
                  </a:lnTo>
                  <a:lnTo>
                    <a:pt x="115" y="399"/>
                  </a:lnTo>
                  <a:lnTo>
                    <a:pt x="127" y="386"/>
                  </a:lnTo>
                  <a:lnTo>
                    <a:pt x="133" y="375"/>
                  </a:lnTo>
                  <a:lnTo>
                    <a:pt x="135" y="356"/>
                  </a:lnTo>
                  <a:lnTo>
                    <a:pt x="141" y="359"/>
                  </a:lnTo>
                  <a:lnTo>
                    <a:pt x="147" y="369"/>
                  </a:lnTo>
                  <a:lnTo>
                    <a:pt x="153" y="372"/>
                  </a:lnTo>
                  <a:lnTo>
                    <a:pt x="157" y="372"/>
                  </a:lnTo>
                  <a:lnTo>
                    <a:pt x="159" y="378"/>
                  </a:lnTo>
                  <a:lnTo>
                    <a:pt x="159" y="386"/>
                  </a:lnTo>
                  <a:lnTo>
                    <a:pt x="161" y="396"/>
                  </a:lnTo>
                  <a:lnTo>
                    <a:pt x="159" y="409"/>
                  </a:lnTo>
                  <a:lnTo>
                    <a:pt x="151" y="418"/>
                  </a:lnTo>
                  <a:lnTo>
                    <a:pt x="147" y="421"/>
                  </a:lnTo>
                  <a:lnTo>
                    <a:pt x="147" y="430"/>
                  </a:lnTo>
                  <a:lnTo>
                    <a:pt x="154" y="441"/>
                  </a:lnTo>
                  <a:lnTo>
                    <a:pt x="159" y="447"/>
                  </a:lnTo>
                  <a:lnTo>
                    <a:pt x="161" y="448"/>
                  </a:lnTo>
                  <a:lnTo>
                    <a:pt x="162" y="452"/>
                  </a:lnTo>
                  <a:lnTo>
                    <a:pt x="161" y="471"/>
                  </a:lnTo>
                  <a:lnTo>
                    <a:pt x="160" y="480"/>
                  </a:lnTo>
                  <a:lnTo>
                    <a:pt x="159" y="503"/>
                  </a:lnTo>
                  <a:lnTo>
                    <a:pt x="148" y="525"/>
                  </a:lnTo>
                  <a:lnTo>
                    <a:pt x="146" y="532"/>
                  </a:lnTo>
                  <a:lnTo>
                    <a:pt x="141" y="540"/>
                  </a:lnTo>
                  <a:lnTo>
                    <a:pt x="140" y="548"/>
                  </a:lnTo>
                  <a:lnTo>
                    <a:pt x="142" y="552"/>
                  </a:lnTo>
                  <a:lnTo>
                    <a:pt x="149" y="553"/>
                  </a:lnTo>
                  <a:lnTo>
                    <a:pt x="154" y="554"/>
                  </a:lnTo>
                  <a:lnTo>
                    <a:pt x="159" y="557"/>
                  </a:lnTo>
                  <a:lnTo>
                    <a:pt x="163" y="568"/>
                  </a:lnTo>
                  <a:lnTo>
                    <a:pt x="178" y="569"/>
                  </a:lnTo>
                  <a:lnTo>
                    <a:pt x="191" y="572"/>
                  </a:lnTo>
                  <a:lnTo>
                    <a:pt x="199" y="569"/>
                  </a:lnTo>
                  <a:lnTo>
                    <a:pt x="209" y="590"/>
                  </a:lnTo>
                  <a:lnTo>
                    <a:pt x="219" y="598"/>
                  </a:lnTo>
                  <a:lnTo>
                    <a:pt x="223" y="598"/>
                  </a:lnTo>
                  <a:lnTo>
                    <a:pt x="232" y="608"/>
                  </a:lnTo>
                  <a:lnTo>
                    <a:pt x="237" y="613"/>
                  </a:lnTo>
                  <a:lnTo>
                    <a:pt x="242" y="618"/>
                  </a:lnTo>
                  <a:lnTo>
                    <a:pt x="250" y="619"/>
                  </a:lnTo>
                  <a:lnTo>
                    <a:pt x="259" y="618"/>
                  </a:lnTo>
                  <a:lnTo>
                    <a:pt x="263" y="611"/>
                  </a:lnTo>
                  <a:lnTo>
                    <a:pt x="264" y="600"/>
                  </a:lnTo>
                  <a:lnTo>
                    <a:pt x="270" y="595"/>
                  </a:lnTo>
                  <a:lnTo>
                    <a:pt x="285" y="587"/>
                  </a:lnTo>
                  <a:lnTo>
                    <a:pt x="290" y="590"/>
                  </a:lnTo>
                  <a:lnTo>
                    <a:pt x="296" y="591"/>
                  </a:lnTo>
                  <a:lnTo>
                    <a:pt x="302" y="591"/>
                  </a:lnTo>
                  <a:lnTo>
                    <a:pt x="306" y="591"/>
                  </a:lnTo>
                  <a:lnTo>
                    <a:pt x="311" y="597"/>
                  </a:lnTo>
                  <a:lnTo>
                    <a:pt x="317" y="601"/>
                  </a:lnTo>
                  <a:lnTo>
                    <a:pt x="340" y="619"/>
                  </a:lnTo>
                  <a:lnTo>
                    <a:pt x="344" y="620"/>
                  </a:lnTo>
                  <a:lnTo>
                    <a:pt x="355" y="623"/>
                  </a:lnTo>
                  <a:lnTo>
                    <a:pt x="362" y="623"/>
                  </a:lnTo>
                  <a:lnTo>
                    <a:pt x="366" y="625"/>
                  </a:lnTo>
                  <a:lnTo>
                    <a:pt x="370" y="620"/>
                  </a:lnTo>
                  <a:lnTo>
                    <a:pt x="370" y="616"/>
                  </a:lnTo>
                  <a:lnTo>
                    <a:pt x="373" y="607"/>
                  </a:lnTo>
                  <a:lnTo>
                    <a:pt x="376" y="606"/>
                  </a:lnTo>
                  <a:lnTo>
                    <a:pt x="386" y="609"/>
                  </a:lnTo>
                  <a:lnTo>
                    <a:pt x="396" y="619"/>
                  </a:lnTo>
                  <a:lnTo>
                    <a:pt x="406" y="625"/>
                  </a:lnTo>
                  <a:lnTo>
                    <a:pt x="411" y="624"/>
                  </a:lnTo>
                  <a:lnTo>
                    <a:pt x="413" y="623"/>
                  </a:lnTo>
                  <a:lnTo>
                    <a:pt x="414" y="622"/>
                  </a:lnTo>
                  <a:lnTo>
                    <a:pt x="419" y="624"/>
                  </a:lnTo>
                  <a:lnTo>
                    <a:pt x="420" y="628"/>
                  </a:lnTo>
                  <a:lnTo>
                    <a:pt x="425" y="628"/>
                  </a:lnTo>
                  <a:lnTo>
                    <a:pt x="427" y="623"/>
                  </a:lnTo>
                  <a:lnTo>
                    <a:pt x="428" y="611"/>
                  </a:lnTo>
                  <a:lnTo>
                    <a:pt x="427" y="607"/>
                  </a:lnTo>
                  <a:lnTo>
                    <a:pt x="429" y="602"/>
                  </a:lnTo>
                  <a:lnTo>
                    <a:pt x="435" y="591"/>
                  </a:lnTo>
                  <a:lnTo>
                    <a:pt x="441" y="587"/>
                  </a:lnTo>
                  <a:lnTo>
                    <a:pt x="448" y="587"/>
                  </a:lnTo>
                  <a:lnTo>
                    <a:pt x="447" y="591"/>
                  </a:lnTo>
                  <a:lnTo>
                    <a:pt x="449" y="592"/>
                  </a:lnTo>
                  <a:lnTo>
                    <a:pt x="456" y="587"/>
                  </a:lnTo>
                  <a:lnTo>
                    <a:pt x="459" y="603"/>
                  </a:lnTo>
                  <a:lnTo>
                    <a:pt x="460" y="606"/>
                  </a:lnTo>
                  <a:lnTo>
                    <a:pt x="468" y="630"/>
                  </a:lnTo>
                  <a:lnTo>
                    <a:pt x="485" y="665"/>
                  </a:lnTo>
                  <a:lnTo>
                    <a:pt x="488" y="649"/>
                  </a:lnTo>
                  <a:lnTo>
                    <a:pt x="489" y="645"/>
                  </a:lnTo>
                  <a:lnTo>
                    <a:pt x="494" y="644"/>
                  </a:lnTo>
                  <a:lnTo>
                    <a:pt x="497" y="641"/>
                  </a:lnTo>
                  <a:lnTo>
                    <a:pt x="504" y="645"/>
                  </a:lnTo>
                  <a:lnTo>
                    <a:pt x="509" y="652"/>
                  </a:lnTo>
                  <a:lnTo>
                    <a:pt x="512" y="656"/>
                  </a:lnTo>
                  <a:lnTo>
                    <a:pt x="516" y="658"/>
                  </a:lnTo>
                  <a:lnTo>
                    <a:pt x="521" y="658"/>
                  </a:lnTo>
                  <a:lnTo>
                    <a:pt x="525" y="658"/>
                  </a:lnTo>
                  <a:lnTo>
                    <a:pt x="529" y="661"/>
                  </a:lnTo>
                  <a:lnTo>
                    <a:pt x="532" y="660"/>
                  </a:lnTo>
                  <a:lnTo>
                    <a:pt x="536" y="660"/>
                  </a:lnTo>
                  <a:lnTo>
                    <a:pt x="539" y="661"/>
                  </a:lnTo>
                  <a:lnTo>
                    <a:pt x="543" y="662"/>
                  </a:lnTo>
                  <a:lnTo>
                    <a:pt x="550" y="665"/>
                  </a:lnTo>
                  <a:lnTo>
                    <a:pt x="553" y="663"/>
                  </a:lnTo>
                  <a:lnTo>
                    <a:pt x="556" y="661"/>
                  </a:lnTo>
                  <a:lnTo>
                    <a:pt x="557" y="655"/>
                  </a:lnTo>
                  <a:lnTo>
                    <a:pt x="556" y="641"/>
                  </a:lnTo>
                  <a:lnTo>
                    <a:pt x="554" y="633"/>
                  </a:lnTo>
                  <a:lnTo>
                    <a:pt x="556" y="629"/>
                  </a:lnTo>
                  <a:lnTo>
                    <a:pt x="565" y="625"/>
                  </a:lnTo>
                  <a:lnTo>
                    <a:pt x="568" y="623"/>
                  </a:lnTo>
                  <a:lnTo>
                    <a:pt x="571" y="622"/>
                  </a:lnTo>
                  <a:lnTo>
                    <a:pt x="572" y="617"/>
                  </a:lnTo>
                  <a:lnTo>
                    <a:pt x="571" y="612"/>
                  </a:lnTo>
                  <a:lnTo>
                    <a:pt x="565" y="606"/>
                  </a:lnTo>
                  <a:lnTo>
                    <a:pt x="563" y="602"/>
                  </a:lnTo>
                  <a:lnTo>
                    <a:pt x="562" y="595"/>
                  </a:lnTo>
                  <a:lnTo>
                    <a:pt x="560" y="592"/>
                  </a:lnTo>
                  <a:lnTo>
                    <a:pt x="564" y="579"/>
                  </a:lnTo>
                  <a:lnTo>
                    <a:pt x="572" y="569"/>
                  </a:lnTo>
                  <a:lnTo>
                    <a:pt x="578" y="564"/>
                  </a:lnTo>
                  <a:lnTo>
                    <a:pt x="580" y="559"/>
                  </a:lnTo>
                  <a:lnTo>
                    <a:pt x="580" y="550"/>
                  </a:lnTo>
                  <a:lnTo>
                    <a:pt x="575" y="546"/>
                  </a:lnTo>
                  <a:lnTo>
                    <a:pt x="574" y="542"/>
                  </a:lnTo>
                  <a:lnTo>
                    <a:pt x="575" y="532"/>
                  </a:lnTo>
                  <a:lnTo>
                    <a:pt x="576" y="529"/>
                  </a:lnTo>
                  <a:lnTo>
                    <a:pt x="575" y="525"/>
                  </a:lnTo>
                  <a:lnTo>
                    <a:pt x="571" y="523"/>
                  </a:lnTo>
                  <a:lnTo>
                    <a:pt x="548" y="518"/>
                  </a:lnTo>
                  <a:lnTo>
                    <a:pt x="559" y="515"/>
                  </a:lnTo>
                  <a:lnTo>
                    <a:pt x="564" y="498"/>
                  </a:lnTo>
                  <a:lnTo>
                    <a:pt x="562" y="486"/>
                  </a:lnTo>
                  <a:lnTo>
                    <a:pt x="574" y="475"/>
                  </a:lnTo>
                  <a:lnTo>
                    <a:pt x="573" y="468"/>
                  </a:lnTo>
                  <a:lnTo>
                    <a:pt x="559" y="457"/>
                  </a:lnTo>
                  <a:lnTo>
                    <a:pt x="568" y="437"/>
                  </a:lnTo>
                  <a:lnTo>
                    <a:pt x="515" y="443"/>
                  </a:lnTo>
                  <a:lnTo>
                    <a:pt x="516" y="438"/>
                  </a:lnTo>
                  <a:lnTo>
                    <a:pt x="494" y="444"/>
                  </a:lnTo>
                  <a:lnTo>
                    <a:pt x="474" y="437"/>
                  </a:lnTo>
                  <a:lnTo>
                    <a:pt x="465" y="441"/>
                  </a:lnTo>
                  <a:lnTo>
                    <a:pt x="456" y="437"/>
                  </a:lnTo>
                  <a:lnTo>
                    <a:pt x="447" y="437"/>
                  </a:lnTo>
                  <a:lnTo>
                    <a:pt x="439" y="432"/>
                  </a:lnTo>
                  <a:lnTo>
                    <a:pt x="434" y="422"/>
                  </a:lnTo>
                  <a:lnTo>
                    <a:pt x="431" y="408"/>
                  </a:lnTo>
                  <a:lnTo>
                    <a:pt x="425" y="391"/>
                  </a:lnTo>
                  <a:lnTo>
                    <a:pt x="408" y="377"/>
                  </a:lnTo>
                  <a:lnTo>
                    <a:pt x="399" y="376"/>
                  </a:lnTo>
                  <a:lnTo>
                    <a:pt x="399" y="380"/>
                  </a:lnTo>
                  <a:lnTo>
                    <a:pt x="403" y="389"/>
                  </a:lnTo>
                  <a:lnTo>
                    <a:pt x="401" y="396"/>
                  </a:lnTo>
                  <a:lnTo>
                    <a:pt x="349" y="370"/>
                  </a:lnTo>
                  <a:lnTo>
                    <a:pt x="330" y="363"/>
                  </a:lnTo>
                  <a:lnTo>
                    <a:pt x="328" y="359"/>
                  </a:lnTo>
                  <a:lnTo>
                    <a:pt x="325" y="352"/>
                  </a:lnTo>
                  <a:lnTo>
                    <a:pt x="329" y="331"/>
                  </a:lnTo>
                  <a:lnTo>
                    <a:pt x="338" y="328"/>
                  </a:lnTo>
                  <a:lnTo>
                    <a:pt x="340" y="326"/>
                  </a:lnTo>
                  <a:lnTo>
                    <a:pt x="341" y="306"/>
                  </a:lnTo>
                  <a:lnTo>
                    <a:pt x="330" y="295"/>
                  </a:lnTo>
                  <a:lnTo>
                    <a:pt x="329" y="288"/>
                  </a:lnTo>
                  <a:lnTo>
                    <a:pt x="326" y="283"/>
                  </a:lnTo>
                  <a:lnTo>
                    <a:pt x="316" y="286"/>
                  </a:lnTo>
                  <a:lnTo>
                    <a:pt x="314" y="284"/>
                  </a:lnTo>
                  <a:lnTo>
                    <a:pt x="311" y="278"/>
                  </a:lnTo>
                  <a:lnTo>
                    <a:pt x="310" y="273"/>
                  </a:lnTo>
                  <a:lnTo>
                    <a:pt x="310" y="270"/>
                  </a:lnTo>
                  <a:lnTo>
                    <a:pt x="286" y="267"/>
                  </a:lnTo>
                  <a:lnTo>
                    <a:pt x="285" y="278"/>
                  </a:lnTo>
                  <a:lnTo>
                    <a:pt x="260" y="277"/>
                  </a:lnTo>
                  <a:lnTo>
                    <a:pt x="256" y="265"/>
                  </a:lnTo>
                  <a:lnTo>
                    <a:pt x="258" y="231"/>
                  </a:lnTo>
                  <a:lnTo>
                    <a:pt x="257" y="168"/>
                  </a:lnTo>
                  <a:lnTo>
                    <a:pt x="256" y="156"/>
                  </a:lnTo>
                  <a:lnTo>
                    <a:pt x="248" y="138"/>
                  </a:lnTo>
                  <a:lnTo>
                    <a:pt x="240" y="124"/>
                  </a:lnTo>
                  <a:lnTo>
                    <a:pt x="236" y="112"/>
                  </a:lnTo>
                  <a:lnTo>
                    <a:pt x="237" y="86"/>
                  </a:lnTo>
                  <a:lnTo>
                    <a:pt x="238" y="74"/>
                  </a:lnTo>
                  <a:lnTo>
                    <a:pt x="237" y="56"/>
                  </a:lnTo>
                  <a:lnTo>
                    <a:pt x="235" y="48"/>
                  </a:lnTo>
                  <a:lnTo>
                    <a:pt x="221" y="19"/>
                  </a:lnTo>
                  <a:lnTo>
                    <a:pt x="213" y="7"/>
                  </a:lnTo>
                  <a:lnTo>
                    <a:pt x="212" y="4"/>
                  </a:lnTo>
                  <a:lnTo>
                    <a:pt x="210" y="1"/>
                  </a:lnTo>
                  <a:lnTo>
                    <a:pt x="207" y="0"/>
                  </a:lnTo>
                  <a:lnTo>
                    <a:pt x="206" y="1"/>
                  </a:lnTo>
                  <a:lnTo>
                    <a:pt x="207" y="8"/>
                  </a:lnTo>
                  <a:lnTo>
                    <a:pt x="209" y="11"/>
                  </a:lnTo>
                  <a:lnTo>
                    <a:pt x="212" y="14"/>
                  </a:lnTo>
                  <a:lnTo>
                    <a:pt x="209" y="19"/>
                  </a:lnTo>
                  <a:lnTo>
                    <a:pt x="203" y="23"/>
                  </a:lnTo>
                  <a:lnTo>
                    <a:pt x="190" y="33"/>
                  </a:lnTo>
                  <a:lnTo>
                    <a:pt x="186" y="37"/>
                  </a:lnTo>
                  <a:lnTo>
                    <a:pt x="183" y="56"/>
                  </a:lnTo>
                  <a:lnTo>
                    <a:pt x="182" y="64"/>
                  </a:lnTo>
                  <a:lnTo>
                    <a:pt x="176" y="75"/>
                  </a:lnTo>
                  <a:lnTo>
                    <a:pt x="160" y="72"/>
                  </a:lnTo>
                  <a:lnTo>
                    <a:pt x="157" y="75"/>
                  </a:lnTo>
                  <a:lnTo>
                    <a:pt x="156" y="81"/>
                  </a:lnTo>
                  <a:lnTo>
                    <a:pt x="156" y="92"/>
                  </a:lnTo>
                  <a:lnTo>
                    <a:pt x="162" y="117"/>
                  </a:lnTo>
                  <a:lnTo>
                    <a:pt x="162" y="121"/>
                  </a:lnTo>
                  <a:lnTo>
                    <a:pt x="132" y="156"/>
                  </a:lnTo>
                  <a:lnTo>
                    <a:pt x="124" y="169"/>
                  </a:lnTo>
                  <a:lnTo>
                    <a:pt x="91" y="220"/>
                  </a:lnTo>
                  <a:lnTo>
                    <a:pt x="86" y="223"/>
                  </a:lnTo>
                  <a:lnTo>
                    <a:pt x="67" y="231"/>
                  </a:lnTo>
                  <a:lnTo>
                    <a:pt x="52" y="234"/>
                  </a:lnTo>
                  <a:lnTo>
                    <a:pt x="38" y="237"/>
                  </a:lnTo>
                  <a:lnTo>
                    <a:pt x="26" y="243"/>
                  </a:lnTo>
                  <a:lnTo>
                    <a:pt x="17" y="249"/>
                  </a:lnTo>
                  <a:lnTo>
                    <a:pt x="15" y="253"/>
                  </a:lnTo>
                  <a:lnTo>
                    <a:pt x="8" y="257"/>
                  </a:lnTo>
                  <a:lnTo>
                    <a:pt x="0" y="266"/>
                  </a:lnTo>
                  <a:lnTo>
                    <a:pt x="0" y="270"/>
                  </a:lnTo>
                </a:path>
              </a:pathLst>
            </a:custGeom>
            <a:solidFill>
              <a:srgbClr val="8FB4FF"/>
            </a:solidFill>
            <a:ln w="6350" cap="rnd" cmpd="sng">
              <a:solidFill>
                <a:srgbClr val="1F497D">
                  <a:lumMod val="75000"/>
                </a:srgb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en-US" sz="1200" kern="0" dirty="0">
                <a:solidFill>
                  <a:sysClr val="windowText" lastClr="000000"/>
                </a:solidFill>
                <a:cs typeface="Arial" pitchFamily="34" charset="0"/>
              </a:endParaRPr>
            </a:p>
          </p:txBody>
        </p:sp>
        <p:sp>
          <p:nvSpPr>
            <p:cNvPr id="99" name="Freeform 51" descr="25%"/>
            <p:cNvSpPr>
              <a:spLocks/>
            </p:cNvSpPr>
            <p:nvPr/>
          </p:nvSpPr>
          <p:spPr bwMode="auto">
            <a:xfrm>
              <a:off x="4203964" y="2897188"/>
              <a:ext cx="685800" cy="1500187"/>
            </a:xfrm>
            <a:custGeom>
              <a:avLst/>
              <a:gdLst/>
              <a:ahLst/>
              <a:cxnLst>
                <a:cxn ang="0">
                  <a:pos x="417" y="394"/>
                </a:cxn>
                <a:cxn ang="0">
                  <a:pos x="375" y="514"/>
                </a:cxn>
                <a:cxn ang="0">
                  <a:pos x="355" y="558"/>
                </a:cxn>
                <a:cxn ang="0">
                  <a:pos x="346" y="619"/>
                </a:cxn>
                <a:cxn ang="0">
                  <a:pos x="346" y="653"/>
                </a:cxn>
                <a:cxn ang="0">
                  <a:pos x="343" y="745"/>
                </a:cxn>
                <a:cxn ang="0">
                  <a:pos x="353" y="894"/>
                </a:cxn>
                <a:cxn ang="0">
                  <a:pos x="356" y="915"/>
                </a:cxn>
                <a:cxn ang="0">
                  <a:pos x="359" y="932"/>
                </a:cxn>
                <a:cxn ang="0">
                  <a:pos x="354" y="961"/>
                </a:cxn>
                <a:cxn ang="0">
                  <a:pos x="352" y="987"/>
                </a:cxn>
                <a:cxn ang="0">
                  <a:pos x="342" y="997"/>
                </a:cxn>
                <a:cxn ang="0">
                  <a:pos x="336" y="1026"/>
                </a:cxn>
                <a:cxn ang="0">
                  <a:pos x="349" y="1035"/>
                </a:cxn>
                <a:cxn ang="0">
                  <a:pos x="353" y="1075"/>
                </a:cxn>
                <a:cxn ang="0">
                  <a:pos x="343" y="1082"/>
                </a:cxn>
                <a:cxn ang="0">
                  <a:pos x="317" y="1049"/>
                </a:cxn>
                <a:cxn ang="0">
                  <a:pos x="304" y="1043"/>
                </a:cxn>
                <a:cxn ang="0">
                  <a:pos x="285" y="1052"/>
                </a:cxn>
                <a:cxn ang="0">
                  <a:pos x="271" y="1053"/>
                </a:cxn>
                <a:cxn ang="0">
                  <a:pos x="258" y="1053"/>
                </a:cxn>
                <a:cxn ang="0">
                  <a:pos x="164" y="1053"/>
                </a:cxn>
                <a:cxn ang="0">
                  <a:pos x="129" y="1048"/>
                </a:cxn>
                <a:cxn ang="0">
                  <a:pos x="98" y="993"/>
                </a:cxn>
                <a:cxn ang="0">
                  <a:pos x="90" y="1012"/>
                </a:cxn>
                <a:cxn ang="0">
                  <a:pos x="14" y="968"/>
                </a:cxn>
                <a:cxn ang="0">
                  <a:pos x="30" y="922"/>
                </a:cxn>
                <a:cxn ang="0">
                  <a:pos x="5" y="902"/>
                </a:cxn>
                <a:cxn ang="0">
                  <a:pos x="6" y="880"/>
                </a:cxn>
                <a:cxn ang="0">
                  <a:pos x="9" y="853"/>
                </a:cxn>
                <a:cxn ang="0">
                  <a:pos x="29" y="807"/>
                </a:cxn>
                <a:cxn ang="0">
                  <a:pos x="44" y="781"/>
                </a:cxn>
                <a:cxn ang="0">
                  <a:pos x="67" y="784"/>
                </a:cxn>
                <a:cxn ang="0">
                  <a:pos x="95" y="750"/>
                </a:cxn>
                <a:cxn ang="0">
                  <a:pos x="89" y="737"/>
                </a:cxn>
                <a:cxn ang="0">
                  <a:pos x="71" y="706"/>
                </a:cxn>
                <a:cxn ang="0">
                  <a:pos x="75" y="649"/>
                </a:cxn>
                <a:cxn ang="0">
                  <a:pos x="62" y="618"/>
                </a:cxn>
                <a:cxn ang="0">
                  <a:pos x="83" y="609"/>
                </a:cxn>
                <a:cxn ang="0">
                  <a:pos x="100" y="592"/>
                </a:cxn>
                <a:cxn ang="0">
                  <a:pos x="134" y="575"/>
                </a:cxn>
                <a:cxn ang="0">
                  <a:pos x="136" y="553"/>
                </a:cxn>
                <a:cxn ang="0">
                  <a:pos x="142" y="524"/>
                </a:cxn>
                <a:cxn ang="0">
                  <a:pos x="167" y="519"/>
                </a:cxn>
                <a:cxn ang="0">
                  <a:pos x="240" y="436"/>
                </a:cxn>
                <a:cxn ang="0">
                  <a:pos x="215" y="345"/>
                </a:cxn>
                <a:cxn ang="0">
                  <a:pos x="187" y="328"/>
                </a:cxn>
                <a:cxn ang="0">
                  <a:pos x="170" y="337"/>
                </a:cxn>
                <a:cxn ang="0">
                  <a:pos x="133" y="298"/>
                </a:cxn>
                <a:cxn ang="0">
                  <a:pos x="111" y="272"/>
                </a:cxn>
                <a:cxn ang="0">
                  <a:pos x="95" y="229"/>
                </a:cxn>
                <a:cxn ang="0">
                  <a:pos x="65" y="202"/>
                </a:cxn>
                <a:cxn ang="0">
                  <a:pos x="70" y="163"/>
                </a:cxn>
                <a:cxn ang="0">
                  <a:pos x="63" y="134"/>
                </a:cxn>
                <a:cxn ang="0">
                  <a:pos x="60" y="111"/>
                </a:cxn>
                <a:cxn ang="0">
                  <a:pos x="31" y="29"/>
                </a:cxn>
                <a:cxn ang="0">
                  <a:pos x="88" y="45"/>
                </a:cxn>
                <a:cxn ang="0">
                  <a:pos x="136" y="227"/>
                </a:cxn>
                <a:cxn ang="0">
                  <a:pos x="205" y="289"/>
                </a:cxn>
                <a:cxn ang="0">
                  <a:pos x="266" y="323"/>
                </a:cxn>
                <a:cxn ang="0">
                  <a:pos x="392" y="360"/>
                </a:cxn>
              </a:cxnLst>
              <a:rect l="0" t="0" r="r" b="b"/>
              <a:pathLst>
                <a:path w="423" h="1090">
                  <a:moveTo>
                    <a:pt x="422" y="334"/>
                  </a:moveTo>
                  <a:lnTo>
                    <a:pt x="419" y="374"/>
                  </a:lnTo>
                  <a:lnTo>
                    <a:pt x="417" y="382"/>
                  </a:lnTo>
                  <a:lnTo>
                    <a:pt x="417" y="394"/>
                  </a:lnTo>
                  <a:lnTo>
                    <a:pt x="410" y="433"/>
                  </a:lnTo>
                  <a:lnTo>
                    <a:pt x="404" y="444"/>
                  </a:lnTo>
                  <a:lnTo>
                    <a:pt x="391" y="475"/>
                  </a:lnTo>
                  <a:lnTo>
                    <a:pt x="375" y="514"/>
                  </a:lnTo>
                  <a:lnTo>
                    <a:pt x="366" y="550"/>
                  </a:lnTo>
                  <a:lnTo>
                    <a:pt x="364" y="548"/>
                  </a:lnTo>
                  <a:lnTo>
                    <a:pt x="357" y="556"/>
                  </a:lnTo>
                  <a:lnTo>
                    <a:pt x="355" y="558"/>
                  </a:lnTo>
                  <a:lnTo>
                    <a:pt x="348" y="579"/>
                  </a:lnTo>
                  <a:lnTo>
                    <a:pt x="348" y="584"/>
                  </a:lnTo>
                  <a:lnTo>
                    <a:pt x="349" y="598"/>
                  </a:lnTo>
                  <a:lnTo>
                    <a:pt x="346" y="619"/>
                  </a:lnTo>
                  <a:lnTo>
                    <a:pt x="343" y="619"/>
                  </a:lnTo>
                  <a:lnTo>
                    <a:pt x="332" y="631"/>
                  </a:lnTo>
                  <a:lnTo>
                    <a:pt x="338" y="650"/>
                  </a:lnTo>
                  <a:lnTo>
                    <a:pt x="346" y="653"/>
                  </a:lnTo>
                  <a:lnTo>
                    <a:pt x="348" y="672"/>
                  </a:lnTo>
                  <a:lnTo>
                    <a:pt x="338" y="730"/>
                  </a:lnTo>
                  <a:lnTo>
                    <a:pt x="339" y="738"/>
                  </a:lnTo>
                  <a:lnTo>
                    <a:pt x="343" y="745"/>
                  </a:lnTo>
                  <a:lnTo>
                    <a:pt x="340" y="752"/>
                  </a:lnTo>
                  <a:lnTo>
                    <a:pt x="344" y="806"/>
                  </a:lnTo>
                  <a:lnTo>
                    <a:pt x="342" y="812"/>
                  </a:lnTo>
                  <a:lnTo>
                    <a:pt x="353" y="894"/>
                  </a:lnTo>
                  <a:lnTo>
                    <a:pt x="354" y="900"/>
                  </a:lnTo>
                  <a:lnTo>
                    <a:pt x="355" y="905"/>
                  </a:lnTo>
                  <a:lnTo>
                    <a:pt x="356" y="909"/>
                  </a:lnTo>
                  <a:lnTo>
                    <a:pt x="356" y="915"/>
                  </a:lnTo>
                  <a:lnTo>
                    <a:pt x="357" y="920"/>
                  </a:lnTo>
                  <a:lnTo>
                    <a:pt x="358" y="925"/>
                  </a:lnTo>
                  <a:lnTo>
                    <a:pt x="357" y="928"/>
                  </a:lnTo>
                  <a:lnTo>
                    <a:pt x="359" y="932"/>
                  </a:lnTo>
                  <a:lnTo>
                    <a:pt x="361" y="954"/>
                  </a:lnTo>
                  <a:lnTo>
                    <a:pt x="359" y="955"/>
                  </a:lnTo>
                  <a:lnTo>
                    <a:pt x="357" y="957"/>
                  </a:lnTo>
                  <a:lnTo>
                    <a:pt x="354" y="961"/>
                  </a:lnTo>
                  <a:lnTo>
                    <a:pt x="354" y="972"/>
                  </a:lnTo>
                  <a:lnTo>
                    <a:pt x="355" y="977"/>
                  </a:lnTo>
                  <a:lnTo>
                    <a:pt x="354" y="983"/>
                  </a:lnTo>
                  <a:lnTo>
                    <a:pt x="352" y="987"/>
                  </a:lnTo>
                  <a:lnTo>
                    <a:pt x="349" y="987"/>
                  </a:lnTo>
                  <a:lnTo>
                    <a:pt x="348" y="990"/>
                  </a:lnTo>
                  <a:lnTo>
                    <a:pt x="346" y="990"/>
                  </a:lnTo>
                  <a:lnTo>
                    <a:pt x="342" y="997"/>
                  </a:lnTo>
                  <a:lnTo>
                    <a:pt x="340" y="1004"/>
                  </a:lnTo>
                  <a:lnTo>
                    <a:pt x="342" y="1005"/>
                  </a:lnTo>
                  <a:lnTo>
                    <a:pt x="339" y="1012"/>
                  </a:lnTo>
                  <a:lnTo>
                    <a:pt x="336" y="1026"/>
                  </a:lnTo>
                  <a:lnTo>
                    <a:pt x="342" y="1037"/>
                  </a:lnTo>
                  <a:lnTo>
                    <a:pt x="345" y="1038"/>
                  </a:lnTo>
                  <a:lnTo>
                    <a:pt x="347" y="1034"/>
                  </a:lnTo>
                  <a:lnTo>
                    <a:pt x="349" y="1035"/>
                  </a:lnTo>
                  <a:lnTo>
                    <a:pt x="349" y="1047"/>
                  </a:lnTo>
                  <a:lnTo>
                    <a:pt x="351" y="1056"/>
                  </a:lnTo>
                  <a:lnTo>
                    <a:pt x="351" y="1068"/>
                  </a:lnTo>
                  <a:lnTo>
                    <a:pt x="353" y="1075"/>
                  </a:lnTo>
                  <a:lnTo>
                    <a:pt x="356" y="1080"/>
                  </a:lnTo>
                  <a:lnTo>
                    <a:pt x="357" y="1086"/>
                  </a:lnTo>
                  <a:lnTo>
                    <a:pt x="351" y="1089"/>
                  </a:lnTo>
                  <a:lnTo>
                    <a:pt x="343" y="1082"/>
                  </a:lnTo>
                  <a:lnTo>
                    <a:pt x="331" y="1069"/>
                  </a:lnTo>
                  <a:lnTo>
                    <a:pt x="325" y="1062"/>
                  </a:lnTo>
                  <a:lnTo>
                    <a:pt x="321" y="1059"/>
                  </a:lnTo>
                  <a:lnTo>
                    <a:pt x="317" y="1049"/>
                  </a:lnTo>
                  <a:lnTo>
                    <a:pt x="314" y="1047"/>
                  </a:lnTo>
                  <a:lnTo>
                    <a:pt x="309" y="1046"/>
                  </a:lnTo>
                  <a:lnTo>
                    <a:pt x="306" y="1043"/>
                  </a:lnTo>
                  <a:lnTo>
                    <a:pt x="304" y="1043"/>
                  </a:lnTo>
                  <a:lnTo>
                    <a:pt x="298" y="1049"/>
                  </a:lnTo>
                  <a:lnTo>
                    <a:pt x="296" y="1056"/>
                  </a:lnTo>
                  <a:lnTo>
                    <a:pt x="290" y="1054"/>
                  </a:lnTo>
                  <a:lnTo>
                    <a:pt x="285" y="1052"/>
                  </a:lnTo>
                  <a:lnTo>
                    <a:pt x="279" y="1053"/>
                  </a:lnTo>
                  <a:lnTo>
                    <a:pt x="274" y="1056"/>
                  </a:lnTo>
                  <a:lnTo>
                    <a:pt x="275" y="1052"/>
                  </a:lnTo>
                  <a:lnTo>
                    <a:pt x="271" y="1053"/>
                  </a:lnTo>
                  <a:lnTo>
                    <a:pt x="271" y="1052"/>
                  </a:lnTo>
                  <a:lnTo>
                    <a:pt x="262" y="1052"/>
                  </a:lnTo>
                  <a:lnTo>
                    <a:pt x="261" y="1053"/>
                  </a:lnTo>
                  <a:lnTo>
                    <a:pt x="258" y="1053"/>
                  </a:lnTo>
                  <a:lnTo>
                    <a:pt x="205" y="1059"/>
                  </a:lnTo>
                  <a:lnTo>
                    <a:pt x="206" y="1054"/>
                  </a:lnTo>
                  <a:lnTo>
                    <a:pt x="184" y="1060"/>
                  </a:lnTo>
                  <a:lnTo>
                    <a:pt x="164" y="1053"/>
                  </a:lnTo>
                  <a:lnTo>
                    <a:pt x="155" y="1057"/>
                  </a:lnTo>
                  <a:lnTo>
                    <a:pt x="145" y="1053"/>
                  </a:lnTo>
                  <a:lnTo>
                    <a:pt x="137" y="1053"/>
                  </a:lnTo>
                  <a:lnTo>
                    <a:pt x="129" y="1048"/>
                  </a:lnTo>
                  <a:lnTo>
                    <a:pt x="124" y="1038"/>
                  </a:lnTo>
                  <a:lnTo>
                    <a:pt x="121" y="1024"/>
                  </a:lnTo>
                  <a:lnTo>
                    <a:pt x="115" y="1007"/>
                  </a:lnTo>
                  <a:lnTo>
                    <a:pt x="98" y="993"/>
                  </a:lnTo>
                  <a:lnTo>
                    <a:pt x="88" y="992"/>
                  </a:lnTo>
                  <a:lnTo>
                    <a:pt x="88" y="996"/>
                  </a:lnTo>
                  <a:lnTo>
                    <a:pt x="92" y="1005"/>
                  </a:lnTo>
                  <a:lnTo>
                    <a:pt x="90" y="1012"/>
                  </a:lnTo>
                  <a:lnTo>
                    <a:pt x="39" y="986"/>
                  </a:lnTo>
                  <a:lnTo>
                    <a:pt x="19" y="979"/>
                  </a:lnTo>
                  <a:lnTo>
                    <a:pt x="17" y="975"/>
                  </a:lnTo>
                  <a:lnTo>
                    <a:pt x="14" y="968"/>
                  </a:lnTo>
                  <a:lnTo>
                    <a:pt x="18" y="947"/>
                  </a:lnTo>
                  <a:lnTo>
                    <a:pt x="27" y="944"/>
                  </a:lnTo>
                  <a:lnTo>
                    <a:pt x="29" y="942"/>
                  </a:lnTo>
                  <a:lnTo>
                    <a:pt x="30" y="922"/>
                  </a:lnTo>
                  <a:lnTo>
                    <a:pt x="19" y="911"/>
                  </a:lnTo>
                  <a:lnTo>
                    <a:pt x="18" y="904"/>
                  </a:lnTo>
                  <a:lnTo>
                    <a:pt x="15" y="899"/>
                  </a:lnTo>
                  <a:lnTo>
                    <a:pt x="5" y="902"/>
                  </a:lnTo>
                  <a:lnTo>
                    <a:pt x="3" y="900"/>
                  </a:lnTo>
                  <a:lnTo>
                    <a:pt x="0" y="894"/>
                  </a:lnTo>
                  <a:lnTo>
                    <a:pt x="0" y="889"/>
                  </a:lnTo>
                  <a:lnTo>
                    <a:pt x="6" y="880"/>
                  </a:lnTo>
                  <a:lnTo>
                    <a:pt x="4" y="867"/>
                  </a:lnTo>
                  <a:lnTo>
                    <a:pt x="0" y="864"/>
                  </a:lnTo>
                  <a:lnTo>
                    <a:pt x="4" y="856"/>
                  </a:lnTo>
                  <a:lnTo>
                    <a:pt x="9" y="853"/>
                  </a:lnTo>
                  <a:lnTo>
                    <a:pt x="21" y="859"/>
                  </a:lnTo>
                  <a:lnTo>
                    <a:pt x="24" y="859"/>
                  </a:lnTo>
                  <a:lnTo>
                    <a:pt x="28" y="855"/>
                  </a:lnTo>
                  <a:lnTo>
                    <a:pt x="29" y="807"/>
                  </a:lnTo>
                  <a:lnTo>
                    <a:pt x="35" y="787"/>
                  </a:lnTo>
                  <a:lnTo>
                    <a:pt x="37" y="784"/>
                  </a:lnTo>
                  <a:lnTo>
                    <a:pt x="42" y="781"/>
                  </a:lnTo>
                  <a:lnTo>
                    <a:pt x="44" y="781"/>
                  </a:lnTo>
                  <a:lnTo>
                    <a:pt x="50" y="781"/>
                  </a:lnTo>
                  <a:lnTo>
                    <a:pt x="53" y="779"/>
                  </a:lnTo>
                  <a:lnTo>
                    <a:pt x="56" y="779"/>
                  </a:lnTo>
                  <a:lnTo>
                    <a:pt x="67" y="784"/>
                  </a:lnTo>
                  <a:lnTo>
                    <a:pt x="70" y="784"/>
                  </a:lnTo>
                  <a:lnTo>
                    <a:pt x="77" y="773"/>
                  </a:lnTo>
                  <a:lnTo>
                    <a:pt x="92" y="771"/>
                  </a:lnTo>
                  <a:lnTo>
                    <a:pt x="95" y="750"/>
                  </a:lnTo>
                  <a:lnTo>
                    <a:pt x="98" y="746"/>
                  </a:lnTo>
                  <a:lnTo>
                    <a:pt x="96" y="743"/>
                  </a:lnTo>
                  <a:lnTo>
                    <a:pt x="94" y="743"/>
                  </a:lnTo>
                  <a:lnTo>
                    <a:pt x="89" y="737"/>
                  </a:lnTo>
                  <a:lnTo>
                    <a:pt x="79" y="727"/>
                  </a:lnTo>
                  <a:lnTo>
                    <a:pt x="77" y="723"/>
                  </a:lnTo>
                  <a:lnTo>
                    <a:pt x="74" y="722"/>
                  </a:lnTo>
                  <a:lnTo>
                    <a:pt x="71" y="706"/>
                  </a:lnTo>
                  <a:lnTo>
                    <a:pt x="71" y="686"/>
                  </a:lnTo>
                  <a:lnTo>
                    <a:pt x="76" y="669"/>
                  </a:lnTo>
                  <a:lnTo>
                    <a:pt x="80" y="661"/>
                  </a:lnTo>
                  <a:lnTo>
                    <a:pt x="75" y="649"/>
                  </a:lnTo>
                  <a:lnTo>
                    <a:pt x="72" y="633"/>
                  </a:lnTo>
                  <a:lnTo>
                    <a:pt x="61" y="629"/>
                  </a:lnTo>
                  <a:lnTo>
                    <a:pt x="59" y="628"/>
                  </a:lnTo>
                  <a:lnTo>
                    <a:pt x="62" y="618"/>
                  </a:lnTo>
                  <a:lnTo>
                    <a:pt x="72" y="611"/>
                  </a:lnTo>
                  <a:lnTo>
                    <a:pt x="78" y="609"/>
                  </a:lnTo>
                  <a:lnTo>
                    <a:pt x="79" y="612"/>
                  </a:lnTo>
                  <a:lnTo>
                    <a:pt x="83" y="609"/>
                  </a:lnTo>
                  <a:lnTo>
                    <a:pt x="89" y="606"/>
                  </a:lnTo>
                  <a:lnTo>
                    <a:pt x="90" y="598"/>
                  </a:lnTo>
                  <a:lnTo>
                    <a:pt x="92" y="595"/>
                  </a:lnTo>
                  <a:lnTo>
                    <a:pt x="100" y="592"/>
                  </a:lnTo>
                  <a:lnTo>
                    <a:pt x="108" y="584"/>
                  </a:lnTo>
                  <a:lnTo>
                    <a:pt x="114" y="578"/>
                  </a:lnTo>
                  <a:lnTo>
                    <a:pt x="124" y="575"/>
                  </a:lnTo>
                  <a:lnTo>
                    <a:pt x="134" y="575"/>
                  </a:lnTo>
                  <a:lnTo>
                    <a:pt x="136" y="572"/>
                  </a:lnTo>
                  <a:lnTo>
                    <a:pt x="134" y="569"/>
                  </a:lnTo>
                  <a:lnTo>
                    <a:pt x="134" y="558"/>
                  </a:lnTo>
                  <a:lnTo>
                    <a:pt x="136" y="553"/>
                  </a:lnTo>
                  <a:lnTo>
                    <a:pt x="135" y="546"/>
                  </a:lnTo>
                  <a:lnTo>
                    <a:pt x="135" y="536"/>
                  </a:lnTo>
                  <a:lnTo>
                    <a:pt x="141" y="530"/>
                  </a:lnTo>
                  <a:lnTo>
                    <a:pt x="142" y="524"/>
                  </a:lnTo>
                  <a:lnTo>
                    <a:pt x="145" y="523"/>
                  </a:lnTo>
                  <a:lnTo>
                    <a:pt x="152" y="523"/>
                  </a:lnTo>
                  <a:lnTo>
                    <a:pt x="158" y="525"/>
                  </a:lnTo>
                  <a:lnTo>
                    <a:pt x="167" y="519"/>
                  </a:lnTo>
                  <a:lnTo>
                    <a:pt x="170" y="519"/>
                  </a:lnTo>
                  <a:lnTo>
                    <a:pt x="208" y="481"/>
                  </a:lnTo>
                  <a:lnTo>
                    <a:pt x="239" y="449"/>
                  </a:lnTo>
                  <a:lnTo>
                    <a:pt x="240" y="436"/>
                  </a:lnTo>
                  <a:lnTo>
                    <a:pt x="218" y="435"/>
                  </a:lnTo>
                  <a:lnTo>
                    <a:pt x="217" y="419"/>
                  </a:lnTo>
                  <a:lnTo>
                    <a:pt x="216" y="407"/>
                  </a:lnTo>
                  <a:lnTo>
                    <a:pt x="215" y="345"/>
                  </a:lnTo>
                  <a:lnTo>
                    <a:pt x="213" y="333"/>
                  </a:lnTo>
                  <a:lnTo>
                    <a:pt x="205" y="328"/>
                  </a:lnTo>
                  <a:lnTo>
                    <a:pt x="191" y="327"/>
                  </a:lnTo>
                  <a:lnTo>
                    <a:pt x="187" y="328"/>
                  </a:lnTo>
                  <a:lnTo>
                    <a:pt x="180" y="331"/>
                  </a:lnTo>
                  <a:lnTo>
                    <a:pt x="178" y="334"/>
                  </a:lnTo>
                  <a:lnTo>
                    <a:pt x="173" y="339"/>
                  </a:lnTo>
                  <a:lnTo>
                    <a:pt x="170" y="337"/>
                  </a:lnTo>
                  <a:lnTo>
                    <a:pt x="160" y="320"/>
                  </a:lnTo>
                  <a:lnTo>
                    <a:pt x="149" y="320"/>
                  </a:lnTo>
                  <a:lnTo>
                    <a:pt x="137" y="321"/>
                  </a:lnTo>
                  <a:lnTo>
                    <a:pt x="133" y="298"/>
                  </a:lnTo>
                  <a:lnTo>
                    <a:pt x="128" y="294"/>
                  </a:lnTo>
                  <a:lnTo>
                    <a:pt x="118" y="279"/>
                  </a:lnTo>
                  <a:lnTo>
                    <a:pt x="115" y="278"/>
                  </a:lnTo>
                  <a:lnTo>
                    <a:pt x="111" y="272"/>
                  </a:lnTo>
                  <a:lnTo>
                    <a:pt x="104" y="272"/>
                  </a:lnTo>
                  <a:lnTo>
                    <a:pt x="101" y="255"/>
                  </a:lnTo>
                  <a:lnTo>
                    <a:pt x="103" y="235"/>
                  </a:lnTo>
                  <a:lnTo>
                    <a:pt x="95" y="229"/>
                  </a:lnTo>
                  <a:lnTo>
                    <a:pt x="99" y="213"/>
                  </a:lnTo>
                  <a:lnTo>
                    <a:pt x="77" y="204"/>
                  </a:lnTo>
                  <a:lnTo>
                    <a:pt x="69" y="204"/>
                  </a:lnTo>
                  <a:lnTo>
                    <a:pt x="65" y="202"/>
                  </a:lnTo>
                  <a:lnTo>
                    <a:pt x="68" y="179"/>
                  </a:lnTo>
                  <a:lnTo>
                    <a:pt x="72" y="171"/>
                  </a:lnTo>
                  <a:lnTo>
                    <a:pt x="73" y="166"/>
                  </a:lnTo>
                  <a:lnTo>
                    <a:pt x="70" y="163"/>
                  </a:lnTo>
                  <a:lnTo>
                    <a:pt x="68" y="158"/>
                  </a:lnTo>
                  <a:lnTo>
                    <a:pt x="54" y="151"/>
                  </a:lnTo>
                  <a:lnTo>
                    <a:pt x="56" y="143"/>
                  </a:lnTo>
                  <a:lnTo>
                    <a:pt x="63" y="134"/>
                  </a:lnTo>
                  <a:lnTo>
                    <a:pt x="65" y="121"/>
                  </a:lnTo>
                  <a:lnTo>
                    <a:pt x="63" y="118"/>
                  </a:lnTo>
                  <a:lnTo>
                    <a:pt x="63" y="116"/>
                  </a:lnTo>
                  <a:lnTo>
                    <a:pt x="60" y="111"/>
                  </a:lnTo>
                  <a:lnTo>
                    <a:pt x="53" y="88"/>
                  </a:lnTo>
                  <a:lnTo>
                    <a:pt x="49" y="55"/>
                  </a:lnTo>
                  <a:lnTo>
                    <a:pt x="36" y="46"/>
                  </a:lnTo>
                  <a:lnTo>
                    <a:pt x="31" y="29"/>
                  </a:lnTo>
                  <a:lnTo>
                    <a:pt x="51" y="0"/>
                  </a:lnTo>
                  <a:lnTo>
                    <a:pt x="54" y="6"/>
                  </a:lnTo>
                  <a:lnTo>
                    <a:pt x="71" y="17"/>
                  </a:lnTo>
                  <a:lnTo>
                    <a:pt x="88" y="45"/>
                  </a:lnTo>
                  <a:lnTo>
                    <a:pt x="95" y="91"/>
                  </a:lnTo>
                  <a:lnTo>
                    <a:pt x="102" y="143"/>
                  </a:lnTo>
                  <a:lnTo>
                    <a:pt x="122" y="174"/>
                  </a:lnTo>
                  <a:lnTo>
                    <a:pt x="136" y="227"/>
                  </a:lnTo>
                  <a:lnTo>
                    <a:pt x="159" y="261"/>
                  </a:lnTo>
                  <a:lnTo>
                    <a:pt x="195" y="273"/>
                  </a:lnTo>
                  <a:lnTo>
                    <a:pt x="194" y="279"/>
                  </a:lnTo>
                  <a:lnTo>
                    <a:pt x="205" y="289"/>
                  </a:lnTo>
                  <a:lnTo>
                    <a:pt x="217" y="288"/>
                  </a:lnTo>
                  <a:lnTo>
                    <a:pt x="255" y="314"/>
                  </a:lnTo>
                  <a:lnTo>
                    <a:pt x="262" y="314"/>
                  </a:lnTo>
                  <a:lnTo>
                    <a:pt x="266" y="323"/>
                  </a:lnTo>
                  <a:lnTo>
                    <a:pt x="321" y="323"/>
                  </a:lnTo>
                  <a:lnTo>
                    <a:pt x="354" y="336"/>
                  </a:lnTo>
                  <a:lnTo>
                    <a:pt x="372" y="355"/>
                  </a:lnTo>
                  <a:lnTo>
                    <a:pt x="392" y="360"/>
                  </a:lnTo>
                  <a:lnTo>
                    <a:pt x="422" y="334"/>
                  </a:lnTo>
                </a:path>
              </a:pathLst>
            </a:custGeom>
            <a:solidFill>
              <a:srgbClr val="8FB4FF"/>
            </a:solidFill>
            <a:ln w="6350" cap="rnd" cmpd="sng">
              <a:solidFill>
                <a:srgbClr val="1F497D">
                  <a:lumMod val="75000"/>
                </a:srgb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en-US" sz="1200" kern="0" dirty="0">
                <a:solidFill>
                  <a:sysClr val="windowText" lastClr="000000"/>
                </a:solidFill>
                <a:cs typeface="Arial" pitchFamily="34" charset="0"/>
              </a:endParaRPr>
            </a:p>
          </p:txBody>
        </p:sp>
        <p:sp>
          <p:nvSpPr>
            <p:cNvPr id="100" name="Freeform 101"/>
            <p:cNvSpPr>
              <a:spLocks/>
            </p:cNvSpPr>
            <p:nvPr/>
          </p:nvSpPr>
          <p:spPr bwMode="auto">
            <a:xfrm>
              <a:off x="3354651" y="2314575"/>
              <a:ext cx="922338" cy="1439863"/>
            </a:xfrm>
            <a:custGeom>
              <a:avLst/>
              <a:gdLst/>
              <a:ahLst/>
              <a:cxnLst>
                <a:cxn ang="0">
                  <a:pos x="535" y="419"/>
                </a:cxn>
                <a:cxn ang="0">
                  <a:pos x="493" y="479"/>
                </a:cxn>
                <a:cxn ang="0">
                  <a:pos x="440" y="511"/>
                </a:cxn>
                <a:cxn ang="0">
                  <a:pos x="437" y="551"/>
                </a:cxn>
                <a:cxn ang="0">
                  <a:pos x="447" y="536"/>
                </a:cxn>
                <a:cxn ang="0">
                  <a:pos x="472" y="604"/>
                </a:cxn>
                <a:cxn ang="0">
                  <a:pos x="441" y="626"/>
                </a:cxn>
                <a:cxn ang="0">
                  <a:pos x="414" y="644"/>
                </a:cxn>
                <a:cxn ang="0">
                  <a:pos x="394" y="717"/>
                </a:cxn>
                <a:cxn ang="0">
                  <a:pos x="418" y="766"/>
                </a:cxn>
                <a:cxn ang="0">
                  <a:pos x="430" y="808"/>
                </a:cxn>
                <a:cxn ang="0">
                  <a:pos x="461" y="840"/>
                </a:cxn>
                <a:cxn ang="0">
                  <a:pos x="463" y="854"/>
                </a:cxn>
                <a:cxn ang="0">
                  <a:pos x="484" y="887"/>
                </a:cxn>
                <a:cxn ang="0">
                  <a:pos x="517" y="905"/>
                </a:cxn>
                <a:cxn ang="0">
                  <a:pos x="492" y="918"/>
                </a:cxn>
                <a:cxn ang="0">
                  <a:pos x="433" y="927"/>
                </a:cxn>
                <a:cxn ang="0">
                  <a:pos x="441" y="974"/>
                </a:cxn>
                <a:cxn ang="0">
                  <a:pos x="439" y="1011"/>
                </a:cxn>
                <a:cxn ang="0">
                  <a:pos x="438" y="1043"/>
                </a:cxn>
                <a:cxn ang="0">
                  <a:pos x="428" y="1039"/>
                </a:cxn>
                <a:cxn ang="0">
                  <a:pos x="407" y="1043"/>
                </a:cxn>
                <a:cxn ang="0">
                  <a:pos x="368" y="989"/>
                </a:cxn>
                <a:cxn ang="0">
                  <a:pos x="339" y="1000"/>
                </a:cxn>
                <a:cxn ang="0">
                  <a:pos x="325" y="988"/>
                </a:cxn>
                <a:cxn ang="0">
                  <a:pos x="322" y="971"/>
                </a:cxn>
                <a:cxn ang="0">
                  <a:pos x="309" y="973"/>
                </a:cxn>
                <a:cxn ang="0">
                  <a:pos x="288" y="956"/>
                </a:cxn>
                <a:cxn ang="0">
                  <a:pos x="252" y="943"/>
                </a:cxn>
                <a:cxn ang="0">
                  <a:pos x="175" y="943"/>
                </a:cxn>
                <a:cxn ang="0">
                  <a:pos x="158" y="984"/>
                </a:cxn>
                <a:cxn ang="0">
                  <a:pos x="133" y="1005"/>
                </a:cxn>
                <a:cxn ang="0">
                  <a:pos x="92" y="1002"/>
                </a:cxn>
                <a:cxn ang="0">
                  <a:pos x="70" y="958"/>
                </a:cxn>
                <a:cxn ang="0">
                  <a:pos x="49" y="924"/>
                </a:cxn>
                <a:cxn ang="0">
                  <a:pos x="53" y="899"/>
                </a:cxn>
                <a:cxn ang="0">
                  <a:pos x="56" y="873"/>
                </a:cxn>
                <a:cxn ang="0">
                  <a:pos x="64" y="830"/>
                </a:cxn>
                <a:cxn ang="0">
                  <a:pos x="71" y="782"/>
                </a:cxn>
                <a:cxn ang="0">
                  <a:pos x="60" y="670"/>
                </a:cxn>
                <a:cxn ang="0">
                  <a:pos x="5" y="458"/>
                </a:cxn>
                <a:cxn ang="0">
                  <a:pos x="152" y="121"/>
                </a:cxn>
                <a:cxn ang="0">
                  <a:pos x="232" y="0"/>
                </a:cxn>
                <a:cxn ang="0">
                  <a:pos x="279" y="13"/>
                </a:cxn>
                <a:cxn ang="0">
                  <a:pos x="354" y="26"/>
                </a:cxn>
                <a:cxn ang="0">
                  <a:pos x="389" y="73"/>
                </a:cxn>
                <a:cxn ang="0">
                  <a:pos x="441" y="127"/>
                </a:cxn>
                <a:cxn ang="0">
                  <a:pos x="504" y="272"/>
                </a:cxn>
                <a:cxn ang="0">
                  <a:pos x="550" y="369"/>
                </a:cxn>
              </a:cxnLst>
              <a:rect l="0" t="0" r="r" b="b"/>
              <a:pathLst>
                <a:path w="569" h="1048">
                  <a:moveTo>
                    <a:pt x="568" y="399"/>
                  </a:moveTo>
                  <a:lnTo>
                    <a:pt x="557" y="415"/>
                  </a:lnTo>
                  <a:lnTo>
                    <a:pt x="550" y="430"/>
                  </a:lnTo>
                  <a:lnTo>
                    <a:pt x="535" y="419"/>
                  </a:lnTo>
                  <a:lnTo>
                    <a:pt x="526" y="408"/>
                  </a:lnTo>
                  <a:lnTo>
                    <a:pt x="504" y="418"/>
                  </a:lnTo>
                  <a:lnTo>
                    <a:pt x="496" y="457"/>
                  </a:lnTo>
                  <a:lnTo>
                    <a:pt x="493" y="479"/>
                  </a:lnTo>
                  <a:lnTo>
                    <a:pt x="471" y="489"/>
                  </a:lnTo>
                  <a:lnTo>
                    <a:pt x="453" y="491"/>
                  </a:lnTo>
                  <a:lnTo>
                    <a:pt x="448" y="495"/>
                  </a:lnTo>
                  <a:lnTo>
                    <a:pt x="440" y="511"/>
                  </a:lnTo>
                  <a:lnTo>
                    <a:pt x="429" y="518"/>
                  </a:lnTo>
                  <a:lnTo>
                    <a:pt x="427" y="523"/>
                  </a:lnTo>
                  <a:lnTo>
                    <a:pt x="430" y="552"/>
                  </a:lnTo>
                  <a:lnTo>
                    <a:pt x="437" y="551"/>
                  </a:lnTo>
                  <a:lnTo>
                    <a:pt x="441" y="555"/>
                  </a:lnTo>
                  <a:lnTo>
                    <a:pt x="445" y="549"/>
                  </a:lnTo>
                  <a:lnTo>
                    <a:pt x="445" y="538"/>
                  </a:lnTo>
                  <a:lnTo>
                    <a:pt x="447" y="536"/>
                  </a:lnTo>
                  <a:lnTo>
                    <a:pt x="460" y="545"/>
                  </a:lnTo>
                  <a:lnTo>
                    <a:pt x="465" y="544"/>
                  </a:lnTo>
                  <a:lnTo>
                    <a:pt x="471" y="551"/>
                  </a:lnTo>
                  <a:lnTo>
                    <a:pt x="472" y="604"/>
                  </a:lnTo>
                  <a:lnTo>
                    <a:pt x="466" y="609"/>
                  </a:lnTo>
                  <a:lnTo>
                    <a:pt x="460" y="631"/>
                  </a:lnTo>
                  <a:lnTo>
                    <a:pt x="453" y="636"/>
                  </a:lnTo>
                  <a:lnTo>
                    <a:pt x="441" y="626"/>
                  </a:lnTo>
                  <a:lnTo>
                    <a:pt x="433" y="627"/>
                  </a:lnTo>
                  <a:lnTo>
                    <a:pt x="430" y="632"/>
                  </a:lnTo>
                  <a:lnTo>
                    <a:pt x="424" y="638"/>
                  </a:lnTo>
                  <a:lnTo>
                    <a:pt x="414" y="644"/>
                  </a:lnTo>
                  <a:lnTo>
                    <a:pt x="391" y="677"/>
                  </a:lnTo>
                  <a:lnTo>
                    <a:pt x="380" y="686"/>
                  </a:lnTo>
                  <a:lnTo>
                    <a:pt x="386" y="705"/>
                  </a:lnTo>
                  <a:lnTo>
                    <a:pt x="394" y="717"/>
                  </a:lnTo>
                  <a:lnTo>
                    <a:pt x="396" y="728"/>
                  </a:lnTo>
                  <a:lnTo>
                    <a:pt x="414" y="735"/>
                  </a:lnTo>
                  <a:lnTo>
                    <a:pt x="421" y="757"/>
                  </a:lnTo>
                  <a:lnTo>
                    <a:pt x="418" y="766"/>
                  </a:lnTo>
                  <a:lnTo>
                    <a:pt x="428" y="771"/>
                  </a:lnTo>
                  <a:lnTo>
                    <a:pt x="421" y="799"/>
                  </a:lnTo>
                  <a:lnTo>
                    <a:pt x="423" y="803"/>
                  </a:lnTo>
                  <a:lnTo>
                    <a:pt x="430" y="808"/>
                  </a:lnTo>
                  <a:lnTo>
                    <a:pt x="431" y="812"/>
                  </a:lnTo>
                  <a:lnTo>
                    <a:pt x="445" y="832"/>
                  </a:lnTo>
                  <a:lnTo>
                    <a:pt x="459" y="842"/>
                  </a:lnTo>
                  <a:lnTo>
                    <a:pt x="461" y="840"/>
                  </a:lnTo>
                  <a:lnTo>
                    <a:pt x="467" y="842"/>
                  </a:lnTo>
                  <a:lnTo>
                    <a:pt x="472" y="851"/>
                  </a:lnTo>
                  <a:lnTo>
                    <a:pt x="474" y="854"/>
                  </a:lnTo>
                  <a:lnTo>
                    <a:pt x="463" y="854"/>
                  </a:lnTo>
                  <a:lnTo>
                    <a:pt x="460" y="863"/>
                  </a:lnTo>
                  <a:lnTo>
                    <a:pt x="465" y="868"/>
                  </a:lnTo>
                  <a:lnTo>
                    <a:pt x="486" y="879"/>
                  </a:lnTo>
                  <a:lnTo>
                    <a:pt x="484" y="887"/>
                  </a:lnTo>
                  <a:lnTo>
                    <a:pt x="504" y="894"/>
                  </a:lnTo>
                  <a:lnTo>
                    <a:pt x="508" y="892"/>
                  </a:lnTo>
                  <a:lnTo>
                    <a:pt x="517" y="899"/>
                  </a:lnTo>
                  <a:lnTo>
                    <a:pt x="517" y="905"/>
                  </a:lnTo>
                  <a:lnTo>
                    <a:pt x="512" y="913"/>
                  </a:lnTo>
                  <a:lnTo>
                    <a:pt x="500" y="916"/>
                  </a:lnTo>
                  <a:lnTo>
                    <a:pt x="494" y="916"/>
                  </a:lnTo>
                  <a:lnTo>
                    <a:pt x="492" y="918"/>
                  </a:lnTo>
                  <a:lnTo>
                    <a:pt x="471" y="913"/>
                  </a:lnTo>
                  <a:lnTo>
                    <a:pt x="460" y="906"/>
                  </a:lnTo>
                  <a:lnTo>
                    <a:pt x="440" y="918"/>
                  </a:lnTo>
                  <a:lnTo>
                    <a:pt x="433" y="927"/>
                  </a:lnTo>
                  <a:lnTo>
                    <a:pt x="431" y="940"/>
                  </a:lnTo>
                  <a:lnTo>
                    <a:pt x="433" y="957"/>
                  </a:lnTo>
                  <a:lnTo>
                    <a:pt x="441" y="962"/>
                  </a:lnTo>
                  <a:lnTo>
                    <a:pt x="441" y="974"/>
                  </a:lnTo>
                  <a:lnTo>
                    <a:pt x="437" y="980"/>
                  </a:lnTo>
                  <a:lnTo>
                    <a:pt x="434" y="987"/>
                  </a:lnTo>
                  <a:lnTo>
                    <a:pt x="433" y="993"/>
                  </a:lnTo>
                  <a:lnTo>
                    <a:pt x="439" y="1011"/>
                  </a:lnTo>
                  <a:lnTo>
                    <a:pt x="439" y="1017"/>
                  </a:lnTo>
                  <a:lnTo>
                    <a:pt x="440" y="1024"/>
                  </a:lnTo>
                  <a:lnTo>
                    <a:pt x="441" y="1029"/>
                  </a:lnTo>
                  <a:lnTo>
                    <a:pt x="438" y="1043"/>
                  </a:lnTo>
                  <a:lnTo>
                    <a:pt x="434" y="1047"/>
                  </a:lnTo>
                  <a:lnTo>
                    <a:pt x="433" y="1044"/>
                  </a:lnTo>
                  <a:lnTo>
                    <a:pt x="431" y="1040"/>
                  </a:lnTo>
                  <a:lnTo>
                    <a:pt x="428" y="1039"/>
                  </a:lnTo>
                  <a:lnTo>
                    <a:pt x="425" y="1035"/>
                  </a:lnTo>
                  <a:lnTo>
                    <a:pt x="420" y="1039"/>
                  </a:lnTo>
                  <a:lnTo>
                    <a:pt x="416" y="1044"/>
                  </a:lnTo>
                  <a:lnTo>
                    <a:pt x="407" y="1043"/>
                  </a:lnTo>
                  <a:lnTo>
                    <a:pt x="395" y="1032"/>
                  </a:lnTo>
                  <a:lnTo>
                    <a:pt x="380" y="1006"/>
                  </a:lnTo>
                  <a:lnTo>
                    <a:pt x="371" y="990"/>
                  </a:lnTo>
                  <a:lnTo>
                    <a:pt x="368" y="989"/>
                  </a:lnTo>
                  <a:lnTo>
                    <a:pt x="365" y="991"/>
                  </a:lnTo>
                  <a:lnTo>
                    <a:pt x="349" y="994"/>
                  </a:lnTo>
                  <a:lnTo>
                    <a:pt x="344" y="995"/>
                  </a:lnTo>
                  <a:lnTo>
                    <a:pt x="339" y="1000"/>
                  </a:lnTo>
                  <a:lnTo>
                    <a:pt x="333" y="998"/>
                  </a:lnTo>
                  <a:lnTo>
                    <a:pt x="329" y="996"/>
                  </a:lnTo>
                  <a:lnTo>
                    <a:pt x="326" y="993"/>
                  </a:lnTo>
                  <a:lnTo>
                    <a:pt x="325" y="988"/>
                  </a:lnTo>
                  <a:lnTo>
                    <a:pt x="325" y="980"/>
                  </a:lnTo>
                  <a:lnTo>
                    <a:pt x="324" y="977"/>
                  </a:lnTo>
                  <a:lnTo>
                    <a:pt x="323" y="973"/>
                  </a:lnTo>
                  <a:lnTo>
                    <a:pt x="322" y="971"/>
                  </a:lnTo>
                  <a:lnTo>
                    <a:pt x="317" y="974"/>
                  </a:lnTo>
                  <a:lnTo>
                    <a:pt x="313" y="976"/>
                  </a:lnTo>
                  <a:lnTo>
                    <a:pt x="311" y="976"/>
                  </a:lnTo>
                  <a:lnTo>
                    <a:pt x="309" y="973"/>
                  </a:lnTo>
                  <a:lnTo>
                    <a:pt x="306" y="966"/>
                  </a:lnTo>
                  <a:lnTo>
                    <a:pt x="306" y="961"/>
                  </a:lnTo>
                  <a:lnTo>
                    <a:pt x="298" y="956"/>
                  </a:lnTo>
                  <a:lnTo>
                    <a:pt x="288" y="956"/>
                  </a:lnTo>
                  <a:lnTo>
                    <a:pt x="273" y="946"/>
                  </a:lnTo>
                  <a:lnTo>
                    <a:pt x="266" y="947"/>
                  </a:lnTo>
                  <a:lnTo>
                    <a:pt x="260" y="945"/>
                  </a:lnTo>
                  <a:lnTo>
                    <a:pt x="252" y="943"/>
                  </a:lnTo>
                  <a:lnTo>
                    <a:pt x="243" y="938"/>
                  </a:lnTo>
                  <a:lnTo>
                    <a:pt x="220" y="933"/>
                  </a:lnTo>
                  <a:lnTo>
                    <a:pt x="183" y="940"/>
                  </a:lnTo>
                  <a:lnTo>
                    <a:pt x="175" y="943"/>
                  </a:lnTo>
                  <a:lnTo>
                    <a:pt x="169" y="946"/>
                  </a:lnTo>
                  <a:lnTo>
                    <a:pt x="163" y="963"/>
                  </a:lnTo>
                  <a:lnTo>
                    <a:pt x="162" y="969"/>
                  </a:lnTo>
                  <a:lnTo>
                    <a:pt x="158" y="984"/>
                  </a:lnTo>
                  <a:lnTo>
                    <a:pt x="151" y="1000"/>
                  </a:lnTo>
                  <a:lnTo>
                    <a:pt x="144" y="1015"/>
                  </a:lnTo>
                  <a:lnTo>
                    <a:pt x="140" y="1006"/>
                  </a:lnTo>
                  <a:lnTo>
                    <a:pt x="133" y="1005"/>
                  </a:lnTo>
                  <a:lnTo>
                    <a:pt x="125" y="999"/>
                  </a:lnTo>
                  <a:lnTo>
                    <a:pt x="113" y="1001"/>
                  </a:lnTo>
                  <a:lnTo>
                    <a:pt x="95" y="1002"/>
                  </a:lnTo>
                  <a:lnTo>
                    <a:pt x="92" y="1002"/>
                  </a:lnTo>
                  <a:lnTo>
                    <a:pt x="90" y="999"/>
                  </a:lnTo>
                  <a:lnTo>
                    <a:pt x="80" y="988"/>
                  </a:lnTo>
                  <a:lnTo>
                    <a:pt x="74" y="966"/>
                  </a:lnTo>
                  <a:lnTo>
                    <a:pt x="70" y="958"/>
                  </a:lnTo>
                  <a:lnTo>
                    <a:pt x="66" y="949"/>
                  </a:lnTo>
                  <a:lnTo>
                    <a:pt x="60" y="941"/>
                  </a:lnTo>
                  <a:lnTo>
                    <a:pt x="53" y="929"/>
                  </a:lnTo>
                  <a:lnTo>
                    <a:pt x="49" y="924"/>
                  </a:lnTo>
                  <a:lnTo>
                    <a:pt x="47" y="918"/>
                  </a:lnTo>
                  <a:lnTo>
                    <a:pt x="47" y="912"/>
                  </a:lnTo>
                  <a:lnTo>
                    <a:pt x="49" y="905"/>
                  </a:lnTo>
                  <a:lnTo>
                    <a:pt x="53" y="899"/>
                  </a:lnTo>
                  <a:lnTo>
                    <a:pt x="62" y="899"/>
                  </a:lnTo>
                  <a:lnTo>
                    <a:pt x="64" y="897"/>
                  </a:lnTo>
                  <a:lnTo>
                    <a:pt x="64" y="891"/>
                  </a:lnTo>
                  <a:lnTo>
                    <a:pt x="56" y="873"/>
                  </a:lnTo>
                  <a:lnTo>
                    <a:pt x="54" y="870"/>
                  </a:lnTo>
                  <a:lnTo>
                    <a:pt x="53" y="865"/>
                  </a:lnTo>
                  <a:lnTo>
                    <a:pt x="53" y="861"/>
                  </a:lnTo>
                  <a:lnTo>
                    <a:pt x="64" y="830"/>
                  </a:lnTo>
                  <a:lnTo>
                    <a:pt x="69" y="820"/>
                  </a:lnTo>
                  <a:lnTo>
                    <a:pt x="73" y="808"/>
                  </a:lnTo>
                  <a:lnTo>
                    <a:pt x="71" y="797"/>
                  </a:lnTo>
                  <a:lnTo>
                    <a:pt x="71" y="782"/>
                  </a:lnTo>
                  <a:lnTo>
                    <a:pt x="70" y="754"/>
                  </a:lnTo>
                  <a:lnTo>
                    <a:pt x="80" y="722"/>
                  </a:lnTo>
                  <a:lnTo>
                    <a:pt x="80" y="708"/>
                  </a:lnTo>
                  <a:lnTo>
                    <a:pt x="60" y="670"/>
                  </a:lnTo>
                  <a:lnTo>
                    <a:pt x="53" y="653"/>
                  </a:lnTo>
                  <a:lnTo>
                    <a:pt x="40" y="640"/>
                  </a:lnTo>
                  <a:lnTo>
                    <a:pt x="36" y="616"/>
                  </a:lnTo>
                  <a:lnTo>
                    <a:pt x="5" y="458"/>
                  </a:lnTo>
                  <a:lnTo>
                    <a:pt x="0" y="414"/>
                  </a:lnTo>
                  <a:lnTo>
                    <a:pt x="116" y="174"/>
                  </a:lnTo>
                  <a:lnTo>
                    <a:pt x="124" y="156"/>
                  </a:lnTo>
                  <a:lnTo>
                    <a:pt x="152" y="121"/>
                  </a:lnTo>
                  <a:lnTo>
                    <a:pt x="171" y="53"/>
                  </a:lnTo>
                  <a:lnTo>
                    <a:pt x="193" y="24"/>
                  </a:lnTo>
                  <a:lnTo>
                    <a:pt x="202" y="24"/>
                  </a:lnTo>
                  <a:lnTo>
                    <a:pt x="232" y="0"/>
                  </a:lnTo>
                  <a:lnTo>
                    <a:pt x="269" y="19"/>
                  </a:lnTo>
                  <a:lnTo>
                    <a:pt x="270" y="14"/>
                  </a:lnTo>
                  <a:lnTo>
                    <a:pt x="278" y="17"/>
                  </a:lnTo>
                  <a:lnTo>
                    <a:pt x="279" y="13"/>
                  </a:lnTo>
                  <a:lnTo>
                    <a:pt x="309" y="20"/>
                  </a:lnTo>
                  <a:lnTo>
                    <a:pt x="339" y="20"/>
                  </a:lnTo>
                  <a:lnTo>
                    <a:pt x="339" y="24"/>
                  </a:lnTo>
                  <a:lnTo>
                    <a:pt x="354" y="26"/>
                  </a:lnTo>
                  <a:lnTo>
                    <a:pt x="371" y="52"/>
                  </a:lnTo>
                  <a:lnTo>
                    <a:pt x="376" y="51"/>
                  </a:lnTo>
                  <a:lnTo>
                    <a:pt x="378" y="72"/>
                  </a:lnTo>
                  <a:lnTo>
                    <a:pt x="389" y="73"/>
                  </a:lnTo>
                  <a:lnTo>
                    <a:pt x="393" y="81"/>
                  </a:lnTo>
                  <a:lnTo>
                    <a:pt x="404" y="84"/>
                  </a:lnTo>
                  <a:lnTo>
                    <a:pt x="411" y="100"/>
                  </a:lnTo>
                  <a:lnTo>
                    <a:pt x="441" y="127"/>
                  </a:lnTo>
                  <a:lnTo>
                    <a:pt x="444" y="140"/>
                  </a:lnTo>
                  <a:lnTo>
                    <a:pt x="458" y="159"/>
                  </a:lnTo>
                  <a:lnTo>
                    <a:pt x="466" y="194"/>
                  </a:lnTo>
                  <a:lnTo>
                    <a:pt x="504" y="272"/>
                  </a:lnTo>
                  <a:lnTo>
                    <a:pt x="501" y="276"/>
                  </a:lnTo>
                  <a:lnTo>
                    <a:pt x="513" y="321"/>
                  </a:lnTo>
                  <a:lnTo>
                    <a:pt x="520" y="331"/>
                  </a:lnTo>
                  <a:lnTo>
                    <a:pt x="550" y="369"/>
                  </a:lnTo>
                  <a:lnTo>
                    <a:pt x="568" y="399"/>
                  </a:lnTo>
                </a:path>
              </a:pathLst>
            </a:custGeom>
            <a:solidFill>
              <a:srgbClr val="8FB4FF"/>
            </a:solidFill>
            <a:ln w="6350" cap="rnd" cmpd="sng">
              <a:solidFill>
                <a:srgbClr val="1F497D">
                  <a:lumMod val="75000"/>
                </a:srgb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en-US" sz="1200" kern="0" dirty="0">
                <a:solidFill>
                  <a:sysClr val="windowText" lastClr="000000"/>
                </a:solidFill>
                <a:cs typeface="Arial" pitchFamily="34" charset="0"/>
              </a:endParaRPr>
            </a:p>
          </p:txBody>
        </p:sp>
        <p:sp>
          <p:nvSpPr>
            <p:cNvPr id="101" name="Freeform 123"/>
            <p:cNvSpPr>
              <a:spLocks/>
            </p:cNvSpPr>
            <p:nvPr/>
          </p:nvSpPr>
          <p:spPr bwMode="auto">
            <a:xfrm>
              <a:off x="2605351" y="3130550"/>
              <a:ext cx="1084263" cy="1252538"/>
            </a:xfrm>
            <a:custGeom>
              <a:avLst/>
              <a:gdLst/>
              <a:ahLst/>
              <a:cxnLst>
                <a:cxn ang="0">
                  <a:pos x="8" y="344"/>
                </a:cxn>
                <a:cxn ang="0">
                  <a:pos x="27" y="376"/>
                </a:cxn>
                <a:cxn ang="0">
                  <a:pos x="49" y="410"/>
                </a:cxn>
                <a:cxn ang="0">
                  <a:pos x="66" y="458"/>
                </a:cxn>
                <a:cxn ang="0">
                  <a:pos x="95" y="476"/>
                </a:cxn>
                <a:cxn ang="0">
                  <a:pos x="119" y="469"/>
                </a:cxn>
                <a:cxn ang="0">
                  <a:pos x="142" y="499"/>
                </a:cxn>
                <a:cxn ang="0">
                  <a:pos x="155" y="569"/>
                </a:cxn>
                <a:cxn ang="0">
                  <a:pos x="176" y="647"/>
                </a:cxn>
                <a:cxn ang="0">
                  <a:pos x="187" y="669"/>
                </a:cxn>
                <a:cxn ang="0">
                  <a:pos x="200" y="706"/>
                </a:cxn>
                <a:cxn ang="0">
                  <a:pos x="227" y="723"/>
                </a:cxn>
                <a:cxn ang="0">
                  <a:pos x="275" y="766"/>
                </a:cxn>
                <a:cxn ang="0">
                  <a:pos x="279" y="817"/>
                </a:cxn>
                <a:cxn ang="0">
                  <a:pos x="290" y="833"/>
                </a:cxn>
                <a:cxn ang="0">
                  <a:pos x="322" y="817"/>
                </a:cxn>
                <a:cxn ang="0">
                  <a:pos x="346" y="857"/>
                </a:cxn>
                <a:cxn ang="0">
                  <a:pos x="376" y="865"/>
                </a:cxn>
                <a:cxn ang="0">
                  <a:pos x="404" y="872"/>
                </a:cxn>
                <a:cxn ang="0">
                  <a:pos x="413" y="720"/>
                </a:cxn>
                <a:cxn ang="0">
                  <a:pos x="423" y="659"/>
                </a:cxn>
                <a:cxn ang="0">
                  <a:pos x="458" y="635"/>
                </a:cxn>
                <a:cxn ang="0">
                  <a:pos x="454" y="591"/>
                </a:cxn>
                <a:cxn ang="0">
                  <a:pos x="485" y="547"/>
                </a:cxn>
                <a:cxn ang="0">
                  <a:pos x="518" y="505"/>
                </a:cxn>
                <a:cxn ang="0">
                  <a:pos x="552" y="486"/>
                </a:cxn>
                <a:cxn ang="0">
                  <a:pos x="614" y="499"/>
                </a:cxn>
                <a:cxn ang="0">
                  <a:pos x="653" y="489"/>
                </a:cxn>
                <a:cxn ang="0">
                  <a:pos x="664" y="425"/>
                </a:cxn>
                <a:cxn ang="0">
                  <a:pos x="632" y="353"/>
                </a:cxn>
                <a:cxn ang="0">
                  <a:pos x="614" y="406"/>
                </a:cxn>
                <a:cxn ang="0">
                  <a:pos x="588" y="405"/>
                </a:cxn>
                <a:cxn ang="0">
                  <a:pos x="553" y="405"/>
                </a:cxn>
                <a:cxn ang="0">
                  <a:pos x="530" y="355"/>
                </a:cxn>
                <a:cxn ang="0">
                  <a:pos x="510" y="324"/>
                </a:cxn>
                <a:cxn ang="0">
                  <a:pos x="525" y="305"/>
                </a:cxn>
                <a:cxn ang="0">
                  <a:pos x="517" y="277"/>
                </a:cxn>
                <a:cxn ang="0">
                  <a:pos x="533" y="227"/>
                </a:cxn>
                <a:cxn ang="0">
                  <a:pos x="534" y="161"/>
                </a:cxn>
                <a:cxn ang="0">
                  <a:pos x="516" y="59"/>
                </a:cxn>
                <a:cxn ang="0">
                  <a:pos x="425" y="34"/>
                </a:cxn>
                <a:cxn ang="0">
                  <a:pos x="364" y="102"/>
                </a:cxn>
                <a:cxn ang="0">
                  <a:pos x="326" y="74"/>
                </a:cxn>
                <a:cxn ang="0">
                  <a:pos x="283" y="72"/>
                </a:cxn>
                <a:cxn ang="0">
                  <a:pos x="256" y="78"/>
                </a:cxn>
                <a:cxn ang="0">
                  <a:pos x="208" y="35"/>
                </a:cxn>
                <a:cxn ang="0">
                  <a:pos x="169" y="0"/>
                </a:cxn>
                <a:cxn ang="0">
                  <a:pos x="151" y="17"/>
                </a:cxn>
                <a:cxn ang="0">
                  <a:pos x="135" y="64"/>
                </a:cxn>
                <a:cxn ang="0">
                  <a:pos x="107" y="81"/>
                </a:cxn>
                <a:cxn ang="0">
                  <a:pos x="104" y="116"/>
                </a:cxn>
                <a:cxn ang="0">
                  <a:pos x="88" y="150"/>
                </a:cxn>
                <a:cxn ang="0">
                  <a:pos x="45" y="218"/>
                </a:cxn>
                <a:cxn ang="0">
                  <a:pos x="7" y="222"/>
                </a:cxn>
                <a:cxn ang="0">
                  <a:pos x="1" y="273"/>
                </a:cxn>
              </a:cxnLst>
              <a:rect l="0" t="0" r="r" b="b"/>
              <a:pathLst>
                <a:path w="669" h="910">
                  <a:moveTo>
                    <a:pt x="0" y="290"/>
                  </a:moveTo>
                  <a:lnTo>
                    <a:pt x="1" y="306"/>
                  </a:lnTo>
                  <a:lnTo>
                    <a:pt x="2" y="324"/>
                  </a:lnTo>
                  <a:lnTo>
                    <a:pt x="8" y="344"/>
                  </a:lnTo>
                  <a:lnTo>
                    <a:pt x="13" y="362"/>
                  </a:lnTo>
                  <a:lnTo>
                    <a:pt x="20" y="373"/>
                  </a:lnTo>
                  <a:lnTo>
                    <a:pt x="24" y="376"/>
                  </a:lnTo>
                  <a:lnTo>
                    <a:pt x="27" y="376"/>
                  </a:lnTo>
                  <a:lnTo>
                    <a:pt x="32" y="377"/>
                  </a:lnTo>
                  <a:lnTo>
                    <a:pt x="39" y="390"/>
                  </a:lnTo>
                  <a:lnTo>
                    <a:pt x="45" y="398"/>
                  </a:lnTo>
                  <a:lnTo>
                    <a:pt x="49" y="410"/>
                  </a:lnTo>
                  <a:lnTo>
                    <a:pt x="56" y="425"/>
                  </a:lnTo>
                  <a:lnTo>
                    <a:pt x="61" y="439"/>
                  </a:lnTo>
                  <a:lnTo>
                    <a:pt x="63" y="445"/>
                  </a:lnTo>
                  <a:lnTo>
                    <a:pt x="66" y="458"/>
                  </a:lnTo>
                  <a:lnTo>
                    <a:pt x="73" y="476"/>
                  </a:lnTo>
                  <a:lnTo>
                    <a:pt x="80" y="482"/>
                  </a:lnTo>
                  <a:lnTo>
                    <a:pt x="89" y="481"/>
                  </a:lnTo>
                  <a:lnTo>
                    <a:pt x="95" y="476"/>
                  </a:lnTo>
                  <a:lnTo>
                    <a:pt x="101" y="476"/>
                  </a:lnTo>
                  <a:lnTo>
                    <a:pt x="105" y="474"/>
                  </a:lnTo>
                  <a:lnTo>
                    <a:pt x="112" y="472"/>
                  </a:lnTo>
                  <a:lnTo>
                    <a:pt x="119" y="469"/>
                  </a:lnTo>
                  <a:lnTo>
                    <a:pt x="127" y="477"/>
                  </a:lnTo>
                  <a:lnTo>
                    <a:pt x="130" y="478"/>
                  </a:lnTo>
                  <a:lnTo>
                    <a:pt x="138" y="496"/>
                  </a:lnTo>
                  <a:lnTo>
                    <a:pt x="142" y="499"/>
                  </a:lnTo>
                  <a:lnTo>
                    <a:pt x="155" y="535"/>
                  </a:lnTo>
                  <a:lnTo>
                    <a:pt x="154" y="544"/>
                  </a:lnTo>
                  <a:lnTo>
                    <a:pt x="157" y="557"/>
                  </a:lnTo>
                  <a:lnTo>
                    <a:pt x="155" y="569"/>
                  </a:lnTo>
                  <a:lnTo>
                    <a:pt x="160" y="593"/>
                  </a:lnTo>
                  <a:lnTo>
                    <a:pt x="165" y="606"/>
                  </a:lnTo>
                  <a:lnTo>
                    <a:pt x="174" y="621"/>
                  </a:lnTo>
                  <a:lnTo>
                    <a:pt x="176" y="647"/>
                  </a:lnTo>
                  <a:lnTo>
                    <a:pt x="178" y="652"/>
                  </a:lnTo>
                  <a:lnTo>
                    <a:pt x="183" y="658"/>
                  </a:lnTo>
                  <a:lnTo>
                    <a:pt x="185" y="665"/>
                  </a:lnTo>
                  <a:lnTo>
                    <a:pt x="187" y="669"/>
                  </a:lnTo>
                  <a:lnTo>
                    <a:pt x="193" y="684"/>
                  </a:lnTo>
                  <a:lnTo>
                    <a:pt x="196" y="695"/>
                  </a:lnTo>
                  <a:lnTo>
                    <a:pt x="201" y="703"/>
                  </a:lnTo>
                  <a:lnTo>
                    <a:pt x="200" y="706"/>
                  </a:lnTo>
                  <a:lnTo>
                    <a:pt x="202" y="709"/>
                  </a:lnTo>
                  <a:lnTo>
                    <a:pt x="210" y="709"/>
                  </a:lnTo>
                  <a:lnTo>
                    <a:pt x="222" y="712"/>
                  </a:lnTo>
                  <a:lnTo>
                    <a:pt x="227" y="723"/>
                  </a:lnTo>
                  <a:lnTo>
                    <a:pt x="228" y="734"/>
                  </a:lnTo>
                  <a:lnTo>
                    <a:pt x="225" y="753"/>
                  </a:lnTo>
                  <a:lnTo>
                    <a:pt x="228" y="757"/>
                  </a:lnTo>
                  <a:lnTo>
                    <a:pt x="275" y="766"/>
                  </a:lnTo>
                  <a:lnTo>
                    <a:pt x="274" y="773"/>
                  </a:lnTo>
                  <a:lnTo>
                    <a:pt x="276" y="777"/>
                  </a:lnTo>
                  <a:lnTo>
                    <a:pt x="287" y="807"/>
                  </a:lnTo>
                  <a:lnTo>
                    <a:pt x="279" y="817"/>
                  </a:lnTo>
                  <a:lnTo>
                    <a:pt x="276" y="823"/>
                  </a:lnTo>
                  <a:lnTo>
                    <a:pt x="276" y="828"/>
                  </a:lnTo>
                  <a:lnTo>
                    <a:pt x="280" y="832"/>
                  </a:lnTo>
                  <a:lnTo>
                    <a:pt x="290" y="833"/>
                  </a:lnTo>
                  <a:lnTo>
                    <a:pt x="295" y="832"/>
                  </a:lnTo>
                  <a:lnTo>
                    <a:pt x="300" y="827"/>
                  </a:lnTo>
                  <a:lnTo>
                    <a:pt x="311" y="819"/>
                  </a:lnTo>
                  <a:lnTo>
                    <a:pt x="322" y="817"/>
                  </a:lnTo>
                  <a:lnTo>
                    <a:pt x="331" y="819"/>
                  </a:lnTo>
                  <a:lnTo>
                    <a:pt x="337" y="828"/>
                  </a:lnTo>
                  <a:lnTo>
                    <a:pt x="340" y="849"/>
                  </a:lnTo>
                  <a:lnTo>
                    <a:pt x="346" y="857"/>
                  </a:lnTo>
                  <a:lnTo>
                    <a:pt x="352" y="861"/>
                  </a:lnTo>
                  <a:lnTo>
                    <a:pt x="362" y="866"/>
                  </a:lnTo>
                  <a:lnTo>
                    <a:pt x="374" y="866"/>
                  </a:lnTo>
                  <a:lnTo>
                    <a:pt x="376" y="865"/>
                  </a:lnTo>
                  <a:lnTo>
                    <a:pt x="378" y="865"/>
                  </a:lnTo>
                  <a:lnTo>
                    <a:pt x="382" y="863"/>
                  </a:lnTo>
                  <a:lnTo>
                    <a:pt x="389" y="909"/>
                  </a:lnTo>
                  <a:lnTo>
                    <a:pt x="404" y="872"/>
                  </a:lnTo>
                  <a:lnTo>
                    <a:pt x="401" y="849"/>
                  </a:lnTo>
                  <a:lnTo>
                    <a:pt x="400" y="832"/>
                  </a:lnTo>
                  <a:lnTo>
                    <a:pt x="405" y="731"/>
                  </a:lnTo>
                  <a:lnTo>
                    <a:pt x="413" y="720"/>
                  </a:lnTo>
                  <a:lnTo>
                    <a:pt x="414" y="713"/>
                  </a:lnTo>
                  <a:lnTo>
                    <a:pt x="413" y="690"/>
                  </a:lnTo>
                  <a:lnTo>
                    <a:pt x="420" y="663"/>
                  </a:lnTo>
                  <a:lnTo>
                    <a:pt x="423" y="659"/>
                  </a:lnTo>
                  <a:lnTo>
                    <a:pt x="437" y="651"/>
                  </a:lnTo>
                  <a:lnTo>
                    <a:pt x="437" y="642"/>
                  </a:lnTo>
                  <a:lnTo>
                    <a:pt x="442" y="636"/>
                  </a:lnTo>
                  <a:lnTo>
                    <a:pt x="458" y="635"/>
                  </a:lnTo>
                  <a:lnTo>
                    <a:pt x="459" y="632"/>
                  </a:lnTo>
                  <a:lnTo>
                    <a:pt x="454" y="621"/>
                  </a:lnTo>
                  <a:lnTo>
                    <a:pt x="457" y="607"/>
                  </a:lnTo>
                  <a:lnTo>
                    <a:pt x="454" y="591"/>
                  </a:lnTo>
                  <a:lnTo>
                    <a:pt x="461" y="564"/>
                  </a:lnTo>
                  <a:lnTo>
                    <a:pt x="464" y="557"/>
                  </a:lnTo>
                  <a:lnTo>
                    <a:pt x="481" y="548"/>
                  </a:lnTo>
                  <a:lnTo>
                    <a:pt x="485" y="547"/>
                  </a:lnTo>
                  <a:lnTo>
                    <a:pt x="494" y="531"/>
                  </a:lnTo>
                  <a:lnTo>
                    <a:pt x="496" y="525"/>
                  </a:lnTo>
                  <a:lnTo>
                    <a:pt x="514" y="509"/>
                  </a:lnTo>
                  <a:lnTo>
                    <a:pt x="518" y="505"/>
                  </a:lnTo>
                  <a:lnTo>
                    <a:pt x="519" y="492"/>
                  </a:lnTo>
                  <a:lnTo>
                    <a:pt x="522" y="486"/>
                  </a:lnTo>
                  <a:lnTo>
                    <a:pt x="536" y="483"/>
                  </a:lnTo>
                  <a:lnTo>
                    <a:pt x="552" y="486"/>
                  </a:lnTo>
                  <a:lnTo>
                    <a:pt x="567" y="487"/>
                  </a:lnTo>
                  <a:lnTo>
                    <a:pt x="582" y="493"/>
                  </a:lnTo>
                  <a:lnTo>
                    <a:pt x="604" y="494"/>
                  </a:lnTo>
                  <a:lnTo>
                    <a:pt x="614" y="499"/>
                  </a:lnTo>
                  <a:lnTo>
                    <a:pt x="621" y="494"/>
                  </a:lnTo>
                  <a:lnTo>
                    <a:pt x="632" y="492"/>
                  </a:lnTo>
                  <a:lnTo>
                    <a:pt x="641" y="493"/>
                  </a:lnTo>
                  <a:lnTo>
                    <a:pt x="653" y="489"/>
                  </a:lnTo>
                  <a:lnTo>
                    <a:pt x="661" y="492"/>
                  </a:lnTo>
                  <a:lnTo>
                    <a:pt x="666" y="487"/>
                  </a:lnTo>
                  <a:lnTo>
                    <a:pt x="668" y="460"/>
                  </a:lnTo>
                  <a:lnTo>
                    <a:pt x="664" y="425"/>
                  </a:lnTo>
                  <a:lnTo>
                    <a:pt x="655" y="399"/>
                  </a:lnTo>
                  <a:lnTo>
                    <a:pt x="646" y="387"/>
                  </a:lnTo>
                  <a:lnTo>
                    <a:pt x="638" y="364"/>
                  </a:lnTo>
                  <a:lnTo>
                    <a:pt x="632" y="353"/>
                  </a:lnTo>
                  <a:lnTo>
                    <a:pt x="626" y="370"/>
                  </a:lnTo>
                  <a:lnTo>
                    <a:pt x="625" y="376"/>
                  </a:lnTo>
                  <a:lnTo>
                    <a:pt x="621" y="390"/>
                  </a:lnTo>
                  <a:lnTo>
                    <a:pt x="614" y="406"/>
                  </a:lnTo>
                  <a:lnTo>
                    <a:pt x="607" y="421"/>
                  </a:lnTo>
                  <a:lnTo>
                    <a:pt x="603" y="412"/>
                  </a:lnTo>
                  <a:lnTo>
                    <a:pt x="597" y="411"/>
                  </a:lnTo>
                  <a:lnTo>
                    <a:pt x="588" y="405"/>
                  </a:lnTo>
                  <a:lnTo>
                    <a:pt x="576" y="408"/>
                  </a:lnTo>
                  <a:lnTo>
                    <a:pt x="558" y="409"/>
                  </a:lnTo>
                  <a:lnTo>
                    <a:pt x="555" y="409"/>
                  </a:lnTo>
                  <a:lnTo>
                    <a:pt x="553" y="405"/>
                  </a:lnTo>
                  <a:lnTo>
                    <a:pt x="543" y="394"/>
                  </a:lnTo>
                  <a:lnTo>
                    <a:pt x="537" y="372"/>
                  </a:lnTo>
                  <a:lnTo>
                    <a:pt x="534" y="365"/>
                  </a:lnTo>
                  <a:lnTo>
                    <a:pt x="530" y="355"/>
                  </a:lnTo>
                  <a:lnTo>
                    <a:pt x="523" y="348"/>
                  </a:lnTo>
                  <a:lnTo>
                    <a:pt x="516" y="335"/>
                  </a:lnTo>
                  <a:lnTo>
                    <a:pt x="512" y="331"/>
                  </a:lnTo>
                  <a:lnTo>
                    <a:pt x="510" y="324"/>
                  </a:lnTo>
                  <a:lnTo>
                    <a:pt x="510" y="318"/>
                  </a:lnTo>
                  <a:lnTo>
                    <a:pt x="512" y="311"/>
                  </a:lnTo>
                  <a:lnTo>
                    <a:pt x="516" y="305"/>
                  </a:lnTo>
                  <a:lnTo>
                    <a:pt x="525" y="305"/>
                  </a:lnTo>
                  <a:lnTo>
                    <a:pt x="528" y="304"/>
                  </a:lnTo>
                  <a:lnTo>
                    <a:pt x="528" y="298"/>
                  </a:lnTo>
                  <a:lnTo>
                    <a:pt x="519" y="279"/>
                  </a:lnTo>
                  <a:lnTo>
                    <a:pt x="517" y="277"/>
                  </a:lnTo>
                  <a:lnTo>
                    <a:pt x="516" y="272"/>
                  </a:lnTo>
                  <a:lnTo>
                    <a:pt x="516" y="267"/>
                  </a:lnTo>
                  <a:lnTo>
                    <a:pt x="528" y="237"/>
                  </a:lnTo>
                  <a:lnTo>
                    <a:pt x="533" y="227"/>
                  </a:lnTo>
                  <a:lnTo>
                    <a:pt x="536" y="215"/>
                  </a:lnTo>
                  <a:lnTo>
                    <a:pt x="534" y="204"/>
                  </a:lnTo>
                  <a:lnTo>
                    <a:pt x="534" y="189"/>
                  </a:lnTo>
                  <a:lnTo>
                    <a:pt x="534" y="161"/>
                  </a:lnTo>
                  <a:lnTo>
                    <a:pt x="543" y="129"/>
                  </a:lnTo>
                  <a:lnTo>
                    <a:pt x="543" y="114"/>
                  </a:lnTo>
                  <a:lnTo>
                    <a:pt x="523" y="76"/>
                  </a:lnTo>
                  <a:lnTo>
                    <a:pt x="516" y="59"/>
                  </a:lnTo>
                  <a:lnTo>
                    <a:pt x="503" y="47"/>
                  </a:lnTo>
                  <a:lnTo>
                    <a:pt x="463" y="39"/>
                  </a:lnTo>
                  <a:lnTo>
                    <a:pt x="454" y="32"/>
                  </a:lnTo>
                  <a:lnTo>
                    <a:pt x="425" y="34"/>
                  </a:lnTo>
                  <a:lnTo>
                    <a:pt x="407" y="52"/>
                  </a:lnTo>
                  <a:lnTo>
                    <a:pt x="399" y="72"/>
                  </a:lnTo>
                  <a:lnTo>
                    <a:pt x="380" y="103"/>
                  </a:lnTo>
                  <a:lnTo>
                    <a:pt x="364" y="102"/>
                  </a:lnTo>
                  <a:lnTo>
                    <a:pt x="357" y="85"/>
                  </a:lnTo>
                  <a:lnTo>
                    <a:pt x="355" y="84"/>
                  </a:lnTo>
                  <a:lnTo>
                    <a:pt x="332" y="73"/>
                  </a:lnTo>
                  <a:lnTo>
                    <a:pt x="326" y="74"/>
                  </a:lnTo>
                  <a:lnTo>
                    <a:pt x="308" y="84"/>
                  </a:lnTo>
                  <a:lnTo>
                    <a:pt x="298" y="74"/>
                  </a:lnTo>
                  <a:lnTo>
                    <a:pt x="293" y="70"/>
                  </a:lnTo>
                  <a:lnTo>
                    <a:pt x="283" y="72"/>
                  </a:lnTo>
                  <a:lnTo>
                    <a:pt x="278" y="74"/>
                  </a:lnTo>
                  <a:lnTo>
                    <a:pt x="274" y="81"/>
                  </a:lnTo>
                  <a:lnTo>
                    <a:pt x="270" y="84"/>
                  </a:lnTo>
                  <a:lnTo>
                    <a:pt x="256" y="78"/>
                  </a:lnTo>
                  <a:lnTo>
                    <a:pt x="246" y="70"/>
                  </a:lnTo>
                  <a:lnTo>
                    <a:pt x="223" y="41"/>
                  </a:lnTo>
                  <a:lnTo>
                    <a:pt x="218" y="37"/>
                  </a:lnTo>
                  <a:lnTo>
                    <a:pt x="208" y="35"/>
                  </a:lnTo>
                  <a:lnTo>
                    <a:pt x="193" y="25"/>
                  </a:lnTo>
                  <a:lnTo>
                    <a:pt x="189" y="21"/>
                  </a:lnTo>
                  <a:lnTo>
                    <a:pt x="176" y="2"/>
                  </a:lnTo>
                  <a:lnTo>
                    <a:pt x="169" y="0"/>
                  </a:lnTo>
                  <a:lnTo>
                    <a:pt x="167" y="0"/>
                  </a:lnTo>
                  <a:lnTo>
                    <a:pt x="163" y="3"/>
                  </a:lnTo>
                  <a:lnTo>
                    <a:pt x="157" y="15"/>
                  </a:lnTo>
                  <a:lnTo>
                    <a:pt x="151" y="17"/>
                  </a:lnTo>
                  <a:lnTo>
                    <a:pt x="149" y="10"/>
                  </a:lnTo>
                  <a:lnTo>
                    <a:pt x="143" y="21"/>
                  </a:lnTo>
                  <a:lnTo>
                    <a:pt x="133" y="35"/>
                  </a:lnTo>
                  <a:lnTo>
                    <a:pt x="135" y="64"/>
                  </a:lnTo>
                  <a:lnTo>
                    <a:pt x="133" y="76"/>
                  </a:lnTo>
                  <a:lnTo>
                    <a:pt x="127" y="79"/>
                  </a:lnTo>
                  <a:lnTo>
                    <a:pt x="114" y="81"/>
                  </a:lnTo>
                  <a:lnTo>
                    <a:pt x="107" y="81"/>
                  </a:lnTo>
                  <a:lnTo>
                    <a:pt x="103" y="83"/>
                  </a:lnTo>
                  <a:lnTo>
                    <a:pt x="100" y="85"/>
                  </a:lnTo>
                  <a:lnTo>
                    <a:pt x="100" y="95"/>
                  </a:lnTo>
                  <a:lnTo>
                    <a:pt x="104" y="116"/>
                  </a:lnTo>
                  <a:lnTo>
                    <a:pt x="104" y="124"/>
                  </a:lnTo>
                  <a:lnTo>
                    <a:pt x="101" y="131"/>
                  </a:lnTo>
                  <a:lnTo>
                    <a:pt x="91" y="141"/>
                  </a:lnTo>
                  <a:lnTo>
                    <a:pt x="88" y="150"/>
                  </a:lnTo>
                  <a:lnTo>
                    <a:pt x="85" y="202"/>
                  </a:lnTo>
                  <a:lnTo>
                    <a:pt x="72" y="212"/>
                  </a:lnTo>
                  <a:lnTo>
                    <a:pt x="53" y="218"/>
                  </a:lnTo>
                  <a:lnTo>
                    <a:pt x="45" y="218"/>
                  </a:lnTo>
                  <a:lnTo>
                    <a:pt x="41" y="215"/>
                  </a:lnTo>
                  <a:lnTo>
                    <a:pt x="30" y="217"/>
                  </a:lnTo>
                  <a:lnTo>
                    <a:pt x="7" y="215"/>
                  </a:lnTo>
                  <a:lnTo>
                    <a:pt x="7" y="222"/>
                  </a:lnTo>
                  <a:lnTo>
                    <a:pt x="7" y="237"/>
                  </a:lnTo>
                  <a:lnTo>
                    <a:pt x="5" y="254"/>
                  </a:lnTo>
                  <a:lnTo>
                    <a:pt x="3" y="262"/>
                  </a:lnTo>
                  <a:lnTo>
                    <a:pt x="1" y="273"/>
                  </a:lnTo>
                  <a:lnTo>
                    <a:pt x="0" y="290"/>
                  </a:lnTo>
                </a:path>
              </a:pathLst>
            </a:custGeom>
            <a:solidFill>
              <a:srgbClr val="8FB4FF"/>
            </a:solidFill>
            <a:ln w="6350" cap="rnd" cmpd="sng">
              <a:solidFill>
                <a:srgbClr val="1F497D">
                  <a:lumMod val="75000"/>
                </a:srgb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en-US" sz="1200" kern="0" dirty="0">
                <a:solidFill>
                  <a:sysClr val="windowText" lastClr="000000"/>
                </a:solidFill>
                <a:cs typeface="Arial" pitchFamily="34" charset="0"/>
              </a:endParaRPr>
            </a:p>
          </p:txBody>
        </p:sp>
        <p:sp>
          <p:nvSpPr>
            <p:cNvPr id="102" name="Freeform 135"/>
            <p:cNvSpPr>
              <a:spLocks/>
            </p:cNvSpPr>
            <p:nvPr/>
          </p:nvSpPr>
          <p:spPr bwMode="auto">
            <a:xfrm>
              <a:off x="3973776" y="2865438"/>
              <a:ext cx="635000" cy="1263650"/>
            </a:xfrm>
            <a:custGeom>
              <a:avLst/>
              <a:gdLst/>
              <a:ahLst/>
              <a:cxnLst>
                <a:cxn ang="0">
                  <a:pos x="43" y="238"/>
                </a:cxn>
                <a:cxn ang="0">
                  <a:pos x="72" y="235"/>
                </a:cxn>
                <a:cxn ang="0">
                  <a:pos x="90" y="151"/>
                </a:cxn>
                <a:cxn ang="0">
                  <a:pos x="64" y="137"/>
                </a:cxn>
                <a:cxn ang="0">
                  <a:pos x="49" y="152"/>
                </a:cxn>
                <a:cxn ang="0">
                  <a:pos x="67" y="95"/>
                </a:cxn>
                <a:cxn ang="0">
                  <a:pos x="114" y="57"/>
                </a:cxn>
                <a:cxn ang="0">
                  <a:pos x="168" y="30"/>
                </a:cxn>
                <a:cxn ang="0">
                  <a:pos x="181" y="52"/>
                </a:cxn>
                <a:cxn ang="0">
                  <a:pos x="210" y="134"/>
                </a:cxn>
                <a:cxn ang="0">
                  <a:pos x="213" y="157"/>
                </a:cxn>
                <a:cxn ang="0">
                  <a:pos x="220" y="186"/>
                </a:cxn>
                <a:cxn ang="0">
                  <a:pos x="215" y="225"/>
                </a:cxn>
                <a:cxn ang="0">
                  <a:pos x="245" y="252"/>
                </a:cxn>
                <a:cxn ang="0">
                  <a:pos x="261" y="295"/>
                </a:cxn>
                <a:cxn ang="0">
                  <a:pos x="282" y="321"/>
                </a:cxn>
                <a:cxn ang="0">
                  <a:pos x="320" y="360"/>
                </a:cxn>
                <a:cxn ang="0">
                  <a:pos x="336" y="351"/>
                </a:cxn>
                <a:cxn ang="0">
                  <a:pos x="365" y="368"/>
                </a:cxn>
                <a:cxn ang="0">
                  <a:pos x="390" y="459"/>
                </a:cxn>
                <a:cxn ang="0">
                  <a:pos x="317" y="542"/>
                </a:cxn>
                <a:cxn ang="0">
                  <a:pos x="292" y="547"/>
                </a:cxn>
                <a:cxn ang="0">
                  <a:pos x="285" y="576"/>
                </a:cxn>
                <a:cxn ang="0">
                  <a:pos x="283" y="598"/>
                </a:cxn>
                <a:cxn ang="0">
                  <a:pos x="250" y="615"/>
                </a:cxn>
                <a:cxn ang="0">
                  <a:pos x="233" y="632"/>
                </a:cxn>
                <a:cxn ang="0">
                  <a:pos x="212" y="641"/>
                </a:cxn>
                <a:cxn ang="0">
                  <a:pos x="225" y="671"/>
                </a:cxn>
                <a:cxn ang="0">
                  <a:pos x="222" y="728"/>
                </a:cxn>
                <a:cxn ang="0">
                  <a:pos x="239" y="759"/>
                </a:cxn>
                <a:cxn ang="0">
                  <a:pos x="245" y="772"/>
                </a:cxn>
                <a:cxn ang="0">
                  <a:pos x="217" y="807"/>
                </a:cxn>
                <a:cxn ang="0">
                  <a:pos x="194" y="803"/>
                </a:cxn>
                <a:cxn ang="0">
                  <a:pos x="179" y="830"/>
                </a:cxn>
                <a:cxn ang="0">
                  <a:pos x="160" y="875"/>
                </a:cxn>
                <a:cxn ang="0">
                  <a:pos x="157" y="902"/>
                </a:cxn>
                <a:cxn ang="0">
                  <a:pos x="124" y="917"/>
                </a:cxn>
                <a:cxn ang="0">
                  <a:pos x="96" y="794"/>
                </a:cxn>
                <a:cxn ang="0">
                  <a:pos x="77" y="725"/>
                </a:cxn>
                <a:cxn ang="0">
                  <a:pos x="60" y="658"/>
                </a:cxn>
                <a:cxn ang="0">
                  <a:pos x="58" y="623"/>
                </a:cxn>
                <a:cxn ang="0">
                  <a:pos x="53" y="586"/>
                </a:cxn>
                <a:cxn ang="0">
                  <a:pos x="52" y="556"/>
                </a:cxn>
                <a:cxn ang="0">
                  <a:pos x="79" y="505"/>
                </a:cxn>
                <a:cxn ang="0">
                  <a:pos x="118" y="515"/>
                </a:cxn>
                <a:cxn ang="0">
                  <a:pos x="127" y="492"/>
                </a:cxn>
                <a:cxn ang="0">
                  <a:pos x="84" y="467"/>
                </a:cxn>
                <a:cxn ang="0">
                  <a:pos x="91" y="450"/>
                </a:cxn>
                <a:cxn ang="0">
                  <a:pos x="64" y="432"/>
                </a:cxn>
                <a:cxn ang="0">
                  <a:pos x="40" y="399"/>
                </a:cxn>
                <a:cxn ang="0">
                  <a:pos x="33" y="334"/>
                </a:cxn>
                <a:cxn ang="0">
                  <a:pos x="0" y="285"/>
                </a:cxn>
              </a:cxnLst>
              <a:rect l="0" t="0" r="r" b="b"/>
              <a:pathLst>
                <a:path w="391" h="918">
                  <a:moveTo>
                    <a:pt x="0" y="285"/>
                  </a:moveTo>
                  <a:lnTo>
                    <a:pt x="10" y="277"/>
                  </a:lnTo>
                  <a:lnTo>
                    <a:pt x="33" y="244"/>
                  </a:lnTo>
                  <a:lnTo>
                    <a:pt x="43" y="238"/>
                  </a:lnTo>
                  <a:lnTo>
                    <a:pt x="49" y="231"/>
                  </a:lnTo>
                  <a:lnTo>
                    <a:pt x="52" y="227"/>
                  </a:lnTo>
                  <a:lnTo>
                    <a:pt x="60" y="225"/>
                  </a:lnTo>
                  <a:lnTo>
                    <a:pt x="72" y="235"/>
                  </a:lnTo>
                  <a:lnTo>
                    <a:pt x="79" y="230"/>
                  </a:lnTo>
                  <a:lnTo>
                    <a:pt x="85" y="208"/>
                  </a:lnTo>
                  <a:lnTo>
                    <a:pt x="91" y="203"/>
                  </a:lnTo>
                  <a:lnTo>
                    <a:pt x="90" y="151"/>
                  </a:lnTo>
                  <a:lnTo>
                    <a:pt x="84" y="144"/>
                  </a:lnTo>
                  <a:lnTo>
                    <a:pt x="79" y="145"/>
                  </a:lnTo>
                  <a:lnTo>
                    <a:pt x="66" y="136"/>
                  </a:lnTo>
                  <a:lnTo>
                    <a:pt x="64" y="137"/>
                  </a:lnTo>
                  <a:lnTo>
                    <a:pt x="64" y="148"/>
                  </a:lnTo>
                  <a:lnTo>
                    <a:pt x="60" y="155"/>
                  </a:lnTo>
                  <a:lnTo>
                    <a:pt x="55" y="151"/>
                  </a:lnTo>
                  <a:lnTo>
                    <a:pt x="49" y="152"/>
                  </a:lnTo>
                  <a:lnTo>
                    <a:pt x="46" y="123"/>
                  </a:lnTo>
                  <a:lnTo>
                    <a:pt x="48" y="118"/>
                  </a:lnTo>
                  <a:lnTo>
                    <a:pt x="58" y="111"/>
                  </a:lnTo>
                  <a:lnTo>
                    <a:pt x="67" y="95"/>
                  </a:lnTo>
                  <a:lnTo>
                    <a:pt x="72" y="91"/>
                  </a:lnTo>
                  <a:lnTo>
                    <a:pt x="90" y="89"/>
                  </a:lnTo>
                  <a:lnTo>
                    <a:pt x="111" y="79"/>
                  </a:lnTo>
                  <a:lnTo>
                    <a:pt x="114" y="57"/>
                  </a:lnTo>
                  <a:lnTo>
                    <a:pt x="123" y="18"/>
                  </a:lnTo>
                  <a:lnTo>
                    <a:pt x="145" y="8"/>
                  </a:lnTo>
                  <a:lnTo>
                    <a:pt x="154" y="19"/>
                  </a:lnTo>
                  <a:lnTo>
                    <a:pt x="168" y="30"/>
                  </a:lnTo>
                  <a:lnTo>
                    <a:pt x="175" y="15"/>
                  </a:lnTo>
                  <a:lnTo>
                    <a:pt x="186" y="0"/>
                  </a:lnTo>
                  <a:lnTo>
                    <a:pt x="201" y="23"/>
                  </a:lnTo>
                  <a:lnTo>
                    <a:pt x="181" y="52"/>
                  </a:lnTo>
                  <a:lnTo>
                    <a:pt x="186" y="69"/>
                  </a:lnTo>
                  <a:lnTo>
                    <a:pt x="199" y="78"/>
                  </a:lnTo>
                  <a:lnTo>
                    <a:pt x="203" y="111"/>
                  </a:lnTo>
                  <a:lnTo>
                    <a:pt x="210" y="134"/>
                  </a:lnTo>
                  <a:lnTo>
                    <a:pt x="213" y="139"/>
                  </a:lnTo>
                  <a:lnTo>
                    <a:pt x="213" y="141"/>
                  </a:lnTo>
                  <a:lnTo>
                    <a:pt x="215" y="144"/>
                  </a:lnTo>
                  <a:lnTo>
                    <a:pt x="213" y="157"/>
                  </a:lnTo>
                  <a:lnTo>
                    <a:pt x="206" y="166"/>
                  </a:lnTo>
                  <a:lnTo>
                    <a:pt x="204" y="174"/>
                  </a:lnTo>
                  <a:lnTo>
                    <a:pt x="218" y="181"/>
                  </a:lnTo>
                  <a:lnTo>
                    <a:pt x="220" y="186"/>
                  </a:lnTo>
                  <a:lnTo>
                    <a:pt x="223" y="189"/>
                  </a:lnTo>
                  <a:lnTo>
                    <a:pt x="222" y="194"/>
                  </a:lnTo>
                  <a:lnTo>
                    <a:pt x="218" y="202"/>
                  </a:lnTo>
                  <a:lnTo>
                    <a:pt x="215" y="225"/>
                  </a:lnTo>
                  <a:lnTo>
                    <a:pt x="219" y="227"/>
                  </a:lnTo>
                  <a:lnTo>
                    <a:pt x="227" y="227"/>
                  </a:lnTo>
                  <a:lnTo>
                    <a:pt x="249" y="236"/>
                  </a:lnTo>
                  <a:lnTo>
                    <a:pt x="245" y="252"/>
                  </a:lnTo>
                  <a:lnTo>
                    <a:pt x="253" y="258"/>
                  </a:lnTo>
                  <a:lnTo>
                    <a:pt x="251" y="278"/>
                  </a:lnTo>
                  <a:lnTo>
                    <a:pt x="254" y="295"/>
                  </a:lnTo>
                  <a:lnTo>
                    <a:pt x="261" y="295"/>
                  </a:lnTo>
                  <a:lnTo>
                    <a:pt x="265" y="301"/>
                  </a:lnTo>
                  <a:lnTo>
                    <a:pt x="268" y="302"/>
                  </a:lnTo>
                  <a:lnTo>
                    <a:pt x="278" y="317"/>
                  </a:lnTo>
                  <a:lnTo>
                    <a:pt x="282" y="321"/>
                  </a:lnTo>
                  <a:lnTo>
                    <a:pt x="286" y="344"/>
                  </a:lnTo>
                  <a:lnTo>
                    <a:pt x="299" y="343"/>
                  </a:lnTo>
                  <a:lnTo>
                    <a:pt x="310" y="343"/>
                  </a:lnTo>
                  <a:lnTo>
                    <a:pt x="320" y="360"/>
                  </a:lnTo>
                  <a:lnTo>
                    <a:pt x="323" y="362"/>
                  </a:lnTo>
                  <a:lnTo>
                    <a:pt x="328" y="357"/>
                  </a:lnTo>
                  <a:lnTo>
                    <a:pt x="330" y="354"/>
                  </a:lnTo>
                  <a:lnTo>
                    <a:pt x="336" y="351"/>
                  </a:lnTo>
                  <a:lnTo>
                    <a:pt x="340" y="350"/>
                  </a:lnTo>
                  <a:lnTo>
                    <a:pt x="354" y="351"/>
                  </a:lnTo>
                  <a:lnTo>
                    <a:pt x="363" y="356"/>
                  </a:lnTo>
                  <a:lnTo>
                    <a:pt x="365" y="368"/>
                  </a:lnTo>
                  <a:lnTo>
                    <a:pt x="366" y="429"/>
                  </a:lnTo>
                  <a:lnTo>
                    <a:pt x="367" y="442"/>
                  </a:lnTo>
                  <a:lnTo>
                    <a:pt x="368" y="457"/>
                  </a:lnTo>
                  <a:lnTo>
                    <a:pt x="390" y="459"/>
                  </a:lnTo>
                  <a:lnTo>
                    <a:pt x="389" y="472"/>
                  </a:lnTo>
                  <a:lnTo>
                    <a:pt x="357" y="504"/>
                  </a:lnTo>
                  <a:lnTo>
                    <a:pt x="320" y="542"/>
                  </a:lnTo>
                  <a:lnTo>
                    <a:pt x="317" y="542"/>
                  </a:lnTo>
                  <a:lnTo>
                    <a:pt x="308" y="548"/>
                  </a:lnTo>
                  <a:lnTo>
                    <a:pt x="302" y="545"/>
                  </a:lnTo>
                  <a:lnTo>
                    <a:pt x="295" y="545"/>
                  </a:lnTo>
                  <a:lnTo>
                    <a:pt x="292" y="547"/>
                  </a:lnTo>
                  <a:lnTo>
                    <a:pt x="291" y="553"/>
                  </a:lnTo>
                  <a:lnTo>
                    <a:pt x="284" y="559"/>
                  </a:lnTo>
                  <a:lnTo>
                    <a:pt x="284" y="569"/>
                  </a:lnTo>
                  <a:lnTo>
                    <a:pt x="285" y="576"/>
                  </a:lnTo>
                  <a:lnTo>
                    <a:pt x="283" y="581"/>
                  </a:lnTo>
                  <a:lnTo>
                    <a:pt x="283" y="592"/>
                  </a:lnTo>
                  <a:lnTo>
                    <a:pt x="285" y="594"/>
                  </a:lnTo>
                  <a:lnTo>
                    <a:pt x="283" y="598"/>
                  </a:lnTo>
                  <a:lnTo>
                    <a:pt x="274" y="598"/>
                  </a:lnTo>
                  <a:lnTo>
                    <a:pt x="264" y="600"/>
                  </a:lnTo>
                  <a:lnTo>
                    <a:pt x="258" y="606"/>
                  </a:lnTo>
                  <a:lnTo>
                    <a:pt x="250" y="615"/>
                  </a:lnTo>
                  <a:lnTo>
                    <a:pt x="242" y="617"/>
                  </a:lnTo>
                  <a:lnTo>
                    <a:pt x="240" y="621"/>
                  </a:lnTo>
                  <a:lnTo>
                    <a:pt x="239" y="628"/>
                  </a:lnTo>
                  <a:lnTo>
                    <a:pt x="233" y="632"/>
                  </a:lnTo>
                  <a:lnTo>
                    <a:pt x="229" y="634"/>
                  </a:lnTo>
                  <a:lnTo>
                    <a:pt x="228" y="632"/>
                  </a:lnTo>
                  <a:lnTo>
                    <a:pt x="222" y="633"/>
                  </a:lnTo>
                  <a:lnTo>
                    <a:pt x="212" y="641"/>
                  </a:lnTo>
                  <a:lnTo>
                    <a:pt x="209" y="650"/>
                  </a:lnTo>
                  <a:lnTo>
                    <a:pt x="211" y="652"/>
                  </a:lnTo>
                  <a:lnTo>
                    <a:pt x="222" y="655"/>
                  </a:lnTo>
                  <a:lnTo>
                    <a:pt x="225" y="671"/>
                  </a:lnTo>
                  <a:lnTo>
                    <a:pt x="230" y="683"/>
                  </a:lnTo>
                  <a:lnTo>
                    <a:pt x="226" y="692"/>
                  </a:lnTo>
                  <a:lnTo>
                    <a:pt x="222" y="709"/>
                  </a:lnTo>
                  <a:lnTo>
                    <a:pt x="222" y="728"/>
                  </a:lnTo>
                  <a:lnTo>
                    <a:pt x="224" y="744"/>
                  </a:lnTo>
                  <a:lnTo>
                    <a:pt x="227" y="746"/>
                  </a:lnTo>
                  <a:lnTo>
                    <a:pt x="229" y="749"/>
                  </a:lnTo>
                  <a:lnTo>
                    <a:pt x="239" y="759"/>
                  </a:lnTo>
                  <a:lnTo>
                    <a:pt x="244" y="765"/>
                  </a:lnTo>
                  <a:lnTo>
                    <a:pt x="246" y="765"/>
                  </a:lnTo>
                  <a:lnTo>
                    <a:pt x="248" y="769"/>
                  </a:lnTo>
                  <a:lnTo>
                    <a:pt x="245" y="772"/>
                  </a:lnTo>
                  <a:lnTo>
                    <a:pt x="242" y="793"/>
                  </a:lnTo>
                  <a:lnTo>
                    <a:pt x="227" y="796"/>
                  </a:lnTo>
                  <a:lnTo>
                    <a:pt x="221" y="807"/>
                  </a:lnTo>
                  <a:lnTo>
                    <a:pt x="217" y="807"/>
                  </a:lnTo>
                  <a:lnTo>
                    <a:pt x="206" y="802"/>
                  </a:lnTo>
                  <a:lnTo>
                    <a:pt x="203" y="802"/>
                  </a:lnTo>
                  <a:lnTo>
                    <a:pt x="200" y="803"/>
                  </a:lnTo>
                  <a:lnTo>
                    <a:pt x="194" y="803"/>
                  </a:lnTo>
                  <a:lnTo>
                    <a:pt x="192" y="803"/>
                  </a:lnTo>
                  <a:lnTo>
                    <a:pt x="187" y="807"/>
                  </a:lnTo>
                  <a:lnTo>
                    <a:pt x="185" y="809"/>
                  </a:lnTo>
                  <a:lnTo>
                    <a:pt x="179" y="830"/>
                  </a:lnTo>
                  <a:lnTo>
                    <a:pt x="178" y="877"/>
                  </a:lnTo>
                  <a:lnTo>
                    <a:pt x="174" y="881"/>
                  </a:lnTo>
                  <a:lnTo>
                    <a:pt x="171" y="881"/>
                  </a:lnTo>
                  <a:lnTo>
                    <a:pt x="160" y="875"/>
                  </a:lnTo>
                  <a:lnTo>
                    <a:pt x="155" y="879"/>
                  </a:lnTo>
                  <a:lnTo>
                    <a:pt x="151" y="886"/>
                  </a:lnTo>
                  <a:lnTo>
                    <a:pt x="155" y="890"/>
                  </a:lnTo>
                  <a:lnTo>
                    <a:pt x="157" y="902"/>
                  </a:lnTo>
                  <a:lnTo>
                    <a:pt x="150" y="912"/>
                  </a:lnTo>
                  <a:lnTo>
                    <a:pt x="150" y="908"/>
                  </a:lnTo>
                  <a:lnTo>
                    <a:pt x="125" y="906"/>
                  </a:lnTo>
                  <a:lnTo>
                    <a:pt x="124" y="917"/>
                  </a:lnTo>
                  <a:lnTo>
                    <a:pt x="100" y="915"/>
                  </a:lnTo>
                  <a:lnTo>
                    <a:pt x="96" y="903"/>
                  </a:lnTo>
                  <a:lnTo>
                    <a:pt x="97" y="807"/>
                  </a:lnTo>
                  <a:lnTo>
                    <a:pt x="96" y="794"/>
                  </a:lnTo>
                  <a:lnTo>
                    <a:pt x="88" y="776"/>
                  </a:lnTo>
                  <a:lnTo>
                    <a:pt x="80" y="763"/>
                  </a:lnTo>
                  <a:lnTo>
                    <a:pt x="76" y="750"/>
                  </a:lnTo>
                  <a:lnTo>
                    <a:pt x="77" y="725"/>
                  </a:lnTo>
                  <a:lnTo>
                    <a:pt x="78" y="713"/>
                  </a:lnTo>
                  <a:lnTo>
                    <a:pt x="77" y="694"/>
                  </a:lnTo>
                  <a:lnTo>
                    <a:pt x="75" y="687"/>
                  </a:lnTo>
                  <a:lnTo>
                    <a:pt x="60" y="658"/>
                  </a:lnTo>
                  <a:lnTo>
                    <a:pt x="53" y="645"/>
                  </a:lnTo>
                  <a:lnTo>
                    <a:pt x="56" y="642"/>
                  </a:lnTo>
                  <a:lnTo>
                    <a:pt x="59" y="628"/>
                  </a:lnTo>
                  <a:lnTo>
                    <a:pt x="58" y="623"/>
                  </a:lnTo>
                  <a:lnTo>
                    <a:pt x="57" y="616"/>
                  </a:lnTo>
                  <a:lnTo>
                    <a:pt x="57" y="610"/>
                  </a:lnTo>
                  <a:lnTo>
                    <a:pt x="52" y="592"/>
                  </a:lnTo>
                  <a:lnTo>
                    <a:pt x="53" y="586"/>
                  </a:lnTo>
                  <a:lnTo>
                    <a:pt x="55" y="579"/>
                  </a:lnTo>
                  <a:lnTo>
                    <a:pt x="60" y="573"/>
                  </a:lnTo>
                  <a:lnTo>
                    <a:pt x="60" y="561"/>
                  </a:lnTo>
                  <a:lnTo>
                    <a:pt x="52" y="556"/>
                  </a:lnTo>
                  <a:lnTo>
                    <a:pt x="50" y="539"/>
                  </a:lnTo>
                  <a:lnTo>
                    <a:pt x="52" y="526"/>
                  </a:lnTo>
                  <a:lnTo>
                    <a:pt x="58" y="517"/>
                  </a:lnTo>
                  <a:lnTo>
                    <a:pt x="79" y="505"/>
                  </a:lnTo>
                  <a:lnTo>
                    <a:pt x="90" y="512"/>
                  </a:lnTo>
                  <a:lnTo>
                    <a:pt x="111" y="517"/>
                  </a:lnTo>
                  <a:lnTo>
                    <a:pt x="112" y="515"/>
                  </a:lnTo>
                  <a:lnTo>
                    <a:pt x="118" y="515"/>
                  </a:lnTo>
                  <a:lnTo>
                    <a:pt x="131" y="512"/>
                  </a:lnTo>
                  <a:lnTo>
                    <a:pt x="136" y="504"/>
                  </a:lnTo>
                  <a:lnTo>
                    <a:pt x="136" y="498"/>
                  </a:lnTo>
                  <a:lnTo>
                    <a:pt x="127" y="492"/>
                  </a:lnTo>
                  <a:lnTo>
                    <a:pt x="123" y="493"/>
                  </a:lnTo>
                  <a:lnTo>
                    <a:pt x="103" y="487"/>
                  </a:lnTo>
                  <a:lnTo>
                    <a:pt x="105" y="478"/>
                  </a:lnTo>
                  <a:lnTo>
                    <a:pt x="84" y="467"/>
                  </a:lnTo>
                  <a:lnTo>
                    <a:pt x="79" y="462"/>
                  </a:lnTo>
                  <a:lnTo>
                    <a:pt x="82" y="454"/>
                  </a:lnTo>
                  <a:lnTo>
                    <a:pt x="93" y="454"/>
                  </a:lnTo>
                  <a:lnTo>
                    <a:pt x="91" y="450"/>
                  </a:lnTo>
                  <a:lnTo>
                    <a:pt x="86" y="442"/>
                  </a:lnTo>
                  <a:lnTo>
                    <a:pt x="80" y="439"/>
                  </a:lnTo>
                  <a:lnTo>
                    <a:pt x="78" y="442"/>
                  </a:lnTo>
                  <a:lnTo>
                    <a:pt x="64" y="432"/>
                  </a:lnTo>
                  <a:lnTo>
                    <a:pt x="50" y="411"/>
                  </a:lnTo>
                  <a:lnTo>
                    <a:pt x="49" y="407"/>
                  </a:lnTo>
                  <a:lnTo>
                    <a:pt x="42" y="402"/>
                  </a:lnTo>
                  <a:lnTo>
                    <a:pt x="40" y="399"/>
                  </a:lnTo>
                  <a:lnTo>
                    <a:pt x="47" y="371"/>
                  </a:lnTo>
                  <a:lnTo>
                    <a:pt x="37" y="366"/>
                  </a:lnTo>
                  <a:lnTo>
                    <a:pt x="40" y="356"/>
                  </a:lnTo>
                  <a:lnTo>
                    <a:pt x="33" y="334"/>
                  </a:lnTo>
                  <a:lnTo>
                    <a:pt x="15" y="328"/>
                  </a:lnTo>
                  <a:lnTo>
                    <a:pt x="13" y="317"/>
                  </a:lnTo>
                  <a:lnTo>
                    <a:pt x="5" y="305"/>
                  </a:lnTo>
                  <a:lnTo>
                    <a:pt x="0" y="285"/>
                  </a:lnTo>
                </a:path>
              </a:pathLst>
            </a:custGeom>
            <a:solidFill>
              <a:srgbClr val="8FB4FF"/>
            </a:solidFill>
            <a:ln w="6350" cap="rnd" cmpd="sng">
              <a:solidFill>
                <a:srgbClr val="1F497D">
                  <a:lumMod val="75000"/>
                </a:srgb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en-US" sz="1200" kern="0" dirty="0">
                <a:solidFill>
                  <a:sysClr val="windowText" lastClr="000000"/>
                </a:solidFill>
                <a:cs typeface="Arial" pitchFamily="34" charset="0"/>
              </a:endParaRPr>
            </a:p>
          </p:txBody>
        </p:sp>
        <p:sp>
          <p:nvSpPr>
            <p:cNvPr id="103" name="Freeform 147"/>
            <p:cNvSpPr>
              <a:spLocks/>
            </p:cNvSpPr>
            <p:nvPr/>
          </p:nvSpPr>
          <p:spPr bwMode="auto">
            <a:xfrm>
              <a:off x="6528064" y="4433888"/>
              <a:ext cx="674687" cy="657225"/>
            </a:xfrm>
            <a:custGeom>
              <a:avLst/>
              <a:gdLst/>
              <a:ahLst/>
              <a:cxnLst>
                <a:cxn ang="0">
                  <a:pos x="2" y="148"/>
                </a:cxn>
                <a:cxn ang="0">
                  <a:pos x="21" y="130"/>
                </a:cxn>
                <a:cxn ang="0">
                  <a:pos x="39" y="113"/>
                </a:cxn>
                <a:cxn ang="0">
                  <a:pos x="48" y="109"/>
                </a:cxn>
                <a:cxn ang="0">
                  <a:pos x="56" y="105"/>
                </a:cxn>
                <a:cxn ang="0">
                  <a:pos x="77" y="90"/>
                </a:cxn>
                <a:cxn ang="0">
                  <a:pos x="101" y="81"/>
                </a:cxn>
                <a:cxn ang="0">
                  <a:pos x="115" y="78"/>
                </a:cxn>
                <a:cxn ang="0">
                  <a:pos x="145" y="72"/>
                </a:cxn>
                <a:cxn ang="0">
                  <a:pos x="157" y="68"/>
                </a:cxn>
                <a:cxn ang="0">
                  <a:pos x="181" y="62"/>
                </a:cxn>
                <a:cxn ang="0">
                  <a:pos x="201" y="56"/>
                </a:cxn>
                <a:cxn ang="0">
                  <a:pos x="216" y="51"/>
                </a:cxn>
                <a:cxn ang="0">
                  <a:pos x="227" y="45"/>
                </a:cxn>
                <a:cxn ang="0">
                  <a:pos x="234" y="41"/>
                </a:cxn>
                <a:cxn ang="0">
                  <a:pos x="247" y="24"/>
                </a:cxn>
                <a:cxn ang="0">
                  <a:pos x="251" y="20"/>
                </a:cxn>
                <a:cxn ang="0">
                  <a:pos x="261" y="19"/>
                </a:cxn>
                <a:cxn ang="0">
                  <a:pos x="271" y="14"/>
                </a:cxn>
                <a:cxn ang="0">
                  <a:pos x="280" y="12"/>
                </a:cxn>
                <a:cxn ang="0">
                  <a:pos x="285" y="13"/>
                </a:cxn>
                <a:cxn ang="0">
                  <a:pos x="294" y="15"/>
                </a:cxn>
                <a:cxn ang="0">
                  <a:pos x="299" y="14"/>
                </a:cxn>
                <a:cxn ang="0">
                  <a:pos x="300" y="13"/>
                </a:cxn>
                <a:cxn ang="0">
                  <a:pos x="313" y="0"/>
                </a:cxn>
                <a:cxn ang="0">
                  <a:pos x="328" y="1"/>
                </a:cxn>
                <a:cxn ang="0">
                  <a:pos x="357" y="4"/>
                </a:cxn>
                <a:cxn ang="0">
                  <a:pos x="381" y="9"/>
                </a:cxn>
                <a:cxn ang="0">
                  <a:pos x="408" y="14"/>
                </a:cxn>
                <a:cxn ang="0">
                  <a:pos x="402" y="145"/>
                </a:cxn>
                <a:cxn ang="0">
                  <a:pos x="196" y="475"/>
                </a:cxn>
                <a:cxn ang="0">
                  <a:pos x="56" y="244"/>
                </a:cxn>
                <a:cxn ang="0">
                  <a:pos x="37" y="246"/>
                </a:cxn>
                <a:cxn ang="0">
                  <a:pos x="23" y="241"/>
                </a:cxn>
                <a:cxn ang="0">
                  <a:pos x="7" y="173"/>
                </a:cxn>
                <a:cxn ang="0">
                  <a:pos x="0" y="159"/>
                </a:cxn>
              </a:cxnLst>
              <a:rect l="0" t="0" r="r" b="b"/>
              <a:pathLst>
                <a:path w="415" h="476">
                  <a:moveTo>
                    <a:pt x="0" y="159"/>
                  </a:moveTo>
                  <a:lnTo>
                    <a:pt x="2" y="148"/>
                  </a:lnTo>
                  <a:lnTo>
                    <a:pt x="6" y="142"/>
                  </a:lnTo>
                  <a:lnTo>
                    <a:pt x="21" y="130"/>
                  </a:lnTo>
                  <a:lnTo>
                    <a:pt x="27" y="124"/>
                  </a:lnTo>
                  <a:lnTo>
                    <a:pt x="39" y="113"/>
                  </a:lnTo>
                  <a:lnTo>
                    <a:pt x="44" y="112"/>
                  </a:lnTo>
                  <a:lnTo>
                    <a:pt x="48" y="109"/>
                  </a:lnTo>
                  <a:lnTo>
                    <a:pt x="50" y="109"/>
                  </a:lnTo>
                  <a:lnTo>
                    <a:pt x="56" y="105"/>
                  </a:lnTo>
                  <a:lnTo>
                    <a:pt x="63" y="97"/>
                  </a:lnTo>
                  <a:lnTo>
                    <a:pt x="77" y="90"/>
                  </a:lnTo>
                  <a:lnTo>
                    <a:pt x="83" y="87"/>
                  </a:lnTo>
                  <a:lnTo>
                    <a:pt x="101" y="81"/>
                  </a:lnTo>
                  <a:lnTo>
                    <a:pt x="104" y="81"/>
                  </a:lnTo>
                  <a:lnTo>
                    <a:pt x="115" y="78"/>
                  </a:lnTo>
                  <a:lnTo>
                    <a:pt x="132" y="74"/>
                  </a:lnTo>
                  <a:lnTo>
                    <a:pt x="145" y="72"/>
                  </a:lnTo>
                  <a:lnTo>
                    <a:pt x="149" y="70"/>
                  </a:lnTo>
                  <a:lnTo>
                    <a:pt x="157" y="68"/>
                  </a:lnTo>
                  <a:lnTo>
                    <a:pt x="162" y="67"/>
                  </a:lnTo>
                  <a:lnTo>
                    <a:pt x="181" y="62"/>
                  </a:lnTo>
                  <a:lnTo>
                    <a:pt x="192" y="57"/>
                  </a:lnTo>
                  <a:lnTo>
                    <a:pt x="201" y="56"/>
                  </a:lnTo>
                  <a:lnTo>
                    <a:pt x="208" y="53"/>
                  </a:lnTo>
                  <a:lnTo>
                    <a:pt x="216" y="51"/>
                  </a:lnTo>
                  <a:lnTo>
                    <a:pt x="219" y="48"/>
                  </a:lnTo>
                  <a:lnTo>
                    <a:pt x="227" y="45"/>
                  </a:lnTo>
                  <a:lnTo>
                    <a:pt x="229" y="43"/>
                  </a:lnTo>
                  <a:lnTo>
                    <a:pt x="234" y="41"/>
                  </a:lnTo>
                  <a:lnTo>
                    <a:pt x="245" y="28"/>
                  </a:lnTo>
                  <a:lnTo>
                    <a:pt x="247" y="24"/>
                  </a:lnTo>
                  <a:lnTo>
                    <a:pt x="249" y="21"/>
                  </a:lnTo>
                  <a:lnTo>
                    <a:pt x="251" y="20"/>
                  </a:lnTo>
                  <a:lnTo>
                    <a:pt x="256" y="19"/>
                  </a:lnTo>
                  <a:lnTo>
                    <a:pt x="261" y="19"/>
                  </a:lnTo>
                  <a:lnTo>
                    <a:pt x="267" y="15"/>
                  </a:lnTo>
                  <a:lnTo>
                    <a:pt x="271" y="14"/>
                  </a:lnTo>
                  <a:lnTo>
                    <a:pt x="277" y="14"/>
                  </a:lnTo>
                  <a:lnTo>
                    <a:pt x="280" y="12"/>
                  </a:lnTo>
                  <a:lnTo>
                    <a:pt x="284" y="13"/>
                  </a:lnTo>
                  <a:lnTo>
                    <a:pt x="285" y="13"/>
                  </a:lnTo>
                  <a:lnTo>
                    <a:pt x="293" y="15"/>
                  </a:lnTo>
                  <a:lnTo>
                    <a:pt x="294" y="15"/>
                  </a:lnTo>
                  <a:lnTo>
                    <a:pt x="297" y="13"/>
                  </a:lnTo>
                  <a:lnTo>
                    <a:pt x="299" y="14"/>
                  </a:lnTo>
                  <a:lnTo>
                    <a:pt x="301" y="13"/>
                  </a:lnTo>
                  <a:lnTo>
                    <a:pt x="300" y="13"/>
                  </a:lnTo>
                  <a:lnTo>
                    <a:pt x="309" y="3"/>
                  </a:lnTo>
                  <a:lnTo>
                    <a:pt x="313" y="0"/>
                  </a:lnTo>
                  <a:lnTo>
                    <a:pt x="317" y="0"/>
                  </a:lnTo>
                  <a:lnTo>
                    <a:pt x="328" y="1"/>
                  </a:lnTo>
                  <a:lnTo>
                    <a:pt x="338" y="0"/>
                  </a:lnTo>
                  <a:lnTo>
                    <a:pt x="357" y="4"/>
                  </a:lnTo>
                  <a:lnTo>
                    <a:pt x="364" y="8"/>
                  </a:lnTo>
                  <a:lnTo>
                    <a:pt x="381" y="9"/>
                  </a:lnTo>
                  <a:lnTo>
                    <a:pt x="404" y="14"/>
                  </a:lnTo>
                  <a:lnTo>
                    <a:pt x="408" y="14"/>
                  </a:lnTo>
                  <a:lnTo>
                    <a:pt x="414" y="84"/>
                  </a:lnTo>
                  <a:lnTo>
                    <a:pt x="402" y="145"/>
                  </a:lnTo>
                  <a:lnTo>
                    <a:pt x="360" y="212"/>
                  </a:lnTo>
                  <a:lnTo>
                    <a:pt x="196" y="475"/>
                  </a:lnTo>
                  <a:lnTo>
                    <a:pt x="79" y="279"/>
                  </a:lnTo>
                  <a:lnTo>
                    <a:pt x="56" y="244"/>
                  </a:lnTo>
                  <a:lnTo>
                    <a:pt x="51" y="252"/>
                  </a:lnTo>
                  <a:lnTo>
                    <a:pt x="37" y="246"/>
                  </a:lnTo>
                  <a:lnTo>
                    <a:pt x="31" y="244"/>
                  </a:lnTo>
                  <a:lnTo>
                    <a:pt x="23" y="241"/>
                  </a:lnTo>
                  <a:lnTo>
                    <a:pt x="9" y="241"/>
                  </a:lnTo>
                  <a:lnTo>
                    <a:pt x="7" y="173"/>
                  </a:lnTo>
                  <a:lnTo>
                    <a:pt x="3" y="172"/>
                  </a:lnTo>
                  <a:lnTo>
                    <a:pt x="0" y="159"/>
                  </a:lnTo>
                </a:path>
              </a:pathLst>
            </a:custGeom>
            <a:solidFill>
              <a:srgbClr val="FFB41D"/>
            </a:solidFill>
            <a:ln w="6350" cap="rnd" cmpd="sng">
              <a:solidFill>
                <a:srgbClr val="F79646">
                  <a:lumMod val="75000"/>
                </a:srgb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en-US" sz="1200" kern="0" dirty="0">
                <a:solidFill>
                  <a:sysClr val="windowText" lastClr="000000"/>
                </a:solidFill>
                <a:cs typeface="Arial" pitchFamily="34" charset="0"/>
              </a:endParaRPr>
            </a:p>
          </p:txBody>
        </p:sp>
        <p:sp>
          <p:nvSpPr>
            <p:cNvPr id="104" name="Freeform 149"/>
            <p:cNvSpPr>
              <a:spLocks/>
            </p:cNvSpPr>
            <p:nvPr/>
          </p:nvSpPr>
          <p:spPr bwMode="auto">
            <a:xfrm>
              <a:off x="6062926" y="4670425"/>
              <a:ext cx="811213" cy="835025"/>
            </a:xfrm>
            <a:custGeom>
              <a:avLst/>
              <a:gdLst/>
              <a:ahLst/>
              <a:cxnLst>
                <a:cxn ang="0">
                  <a:pos x="42" y="554"/>
                </a:cxn>
                <a:cxn ang="0">
                  <a:pos x="49" y="565"/>
                </a:cxn>
                <a:cxn ang="0">
                  <a:pos x="59" y="566"/>
                </a:cxn>
                <a:cxn ang="0">
                  <a:pos x="62" y="573"/>
                </a:cxn>
                <a:cxn ang="0">
                  <a:pos x="70" y="573"/>
                </a:cxn>
                <a:cxn ang="0">
                  <a:pos x="75" y="579"/>
                </a:cxn>
                <a:cxn ang="0">
                  <a:pos x="86" y="592"/>
                </a:cxn>
                <a:cxn ang="0">
                  <a:pos x="120" y="593"/>
                </a:cxn>
                <a:cxn ang="0">
                  <a:pos x="124" y="588"/>
                </a:cxn>
                <a:cxn ang="0">
                  <a:pos x="131" y="566"/>
                </a:cxn>
                <a:cxn ang="0">
                  <a:pos x="142" y="554"/>
                </a:cxn>
                <a:cxn ang="0">
                  <a:pos x="162" y="562"/>
                </a:cxn>
                <a:cxn ang="0">
                  <a:pos x="195" y="579"/>
                </a:cxn>
                <a:cxn ang="0">
                  <a:pos x="225" y="606"/>
                </a:cxn>
                <a:cxn ang="0">
                  <a:pos x="469" y="586"/>
                </a:cxn>
                <a:cxn ang="0">
                  <a:pos x="497" y="558"/>
                </a:cxn>
                <a:cxn ang="0">
                  <a:pos x="481" y="303"/>
                </a:cxn>
                <a:cxn ang="0">
                  <a:pos x="342" y="72"/>
                </a:cxn>
                <a:cxn ang="0">
                  <a:pos x="322" y="74"/>
                </a:cxn>
                <a:cxn ang="0">
                  <a:pos x="309" y="69"/>
                </a:cxn>
                <a:cxn ang="0">
                  <a:pos x="293" y="1"/>
                </a:cxn>
                <a:cxn ang="0">
                  <a:pos x="281" y="23"/>
                </a:cxn>
                <a:cxn ang="0">
                  <a:pos x="280" y="166"/>
                </a:cxn>
                <a:cxn ang="0">
                  <a:pos x="285" y="190"/>
                </a:cxn>
                <a:cxn ang="0">
                  <a:pos x="270" y="205"/>
                </a:cxn>
                <a:cxn ang="0">
                  <a:pos x="254" y="219"/>
                </a:cxn>
                <a:cxn ang="0">
                  <a:pos x="251" y="259"/>
                </a:cxn>
                <a:cxn ang="0">
                  <a:pos x="250" y="294"/>
                </a:cxn>
                <a:cxn ang="0">
                  <a:pos x="236" y="324"/>
                </a:cxn>
                <a:cxn ang="0">
                  <a:pos x="141" y="417"/>
                </a:cxn>
                <a:cxn ang="0">
                  <a:pos x="124" y="427"/>
                </a:cxn>
                <a:cxn ang="0">
                  <a:pos x="117" y="431"/>
                </a:cxn>
                <a:cxn ang="0">
                  <a:pos x="105" y="439"/>
                </a:cxn>
                <a:cxn ang="0">
                  <a:pos x="99" y="443"/>
                </a:cxn>
                <a:cxn ang="0">
                  <a:pos x="0" y="456"/>
                </a:cxn>
                <a:cxn ang="0">
                  <a:pos x="39" y="493"/>
                </a:cxn>
                <a:cxn ang="0">
                  <a:pos x="41" y="542"/>
                </a:cxn>
              </a:cxnLst>
              <a:rect l="0" t="0" r="r" b="b"/>
              <a:pathLst>
                <a:path w="499" h="607">
                  <a:moveTo>
                    <a:pt x="41" y="542"/>
                  </a:moveTo>
                  <a:lnTo>
                    <a:pt x="42" y="554"/>
                  </a:lnTo>
                  <a:lnTo>
                    <a:pt x="47" y="554"/>
                  </a:lnTo>
                  <a:lnTo>
                    <a:pt x="49" y="565"/>
                  </a:lnTo>
                  <a:lnTo>
                    <a:pt x="54" y="566"/>
                  </a:lnTo>
                  <a:lnTo>
                    <a:pt x="59" y="566"/>
                  </a:lnTo>
                  <a:lnTo>
                    <a:pt x="61" y="568"/>
                  </a:lnTo>
                  <a:lnTo>
                    <a:pt x="62" y="573"/>
                  </a:lnTo>
                  <a:lnTo>
                    <a:pt x="67" y="573"/>
                  </a:lnTo>
                  <a:lnTo>
                    <a:pt x="70" y="573"/>
                  </a:lnTo>
                  <a:lnTo>
                    <a:pt x="72" y="573"/>
                  </a:lnTo>
                  <a:lnTo>
                    <a:pt x="75" y="579"/>
                  </a:lnTo>
                  <a:lnTo>
                    <a:pt x="85" y="588"/>
                  </a:lnTo>
                  <a:lnTo>
                    <a:pt x="86" y="592"/>
                  </a:lnTo>
                  <a:lnTo>
                    <a:pt x="88" y="595"/>
                  </a:lnTo>
                  <a:lnTo>
                    <a:pt x="120" y="593"/>
                  </a:lnTo>
                  <a:lnTo>
                    <a:pt x="125" y="595"/>
                  </a:lnTo>
                  <a:lnTo>
                    <a:pt x="124" y="588"/>
                  </a:lnTo>
                  <a:lnTo>
                    <a:pt x="133" y="587"/>
                  </a:lnTo>
                  <a:lnTo>
                    <a:pt x="131" y="566"/>
                  </a:lnTo>
                  <a:lnTo>
                    <a:pt x="136" y="557"/>
                  </a:lnTo>
                  <a:lnTo>
                    <a:pt x="142" y="554"/>
                  </a:lnTo>
                  <a:lnTo>
                    <a:pt x="155" y="557"/>
                  </a:lnTo>
                  <a:lnTo>
                    <a:pt x="162" y="562"/>
                  </a:lnTo>
                  <a:lnTo>
                    <a:pt x="169" y="562"/>
                  </a:lnTo>
                  <a:lnTo>
                    <a:pt x="195" y="579"/>
                  </a:lnTo>
                  <a:lnTo>
                    <a:pt x="222" y="579"/>
                  </a:lnTo>
                  <a:lnTo>
                    <a:pt x="225" y="606"/>
                  </a:lnTo>
                  <a:lnTo>
                    <a:pt x="293" y="601"/>
                  </a:lnTo>
                  <a:lnTo>
                    <a:pt x="469" y="586"/>
                  </a:lnTo>
                  <a:lnTo>
                    <a:pt x="498" y="584"/>
                  </a:lnTo>
                  <a:lnTo>
                    <a:pt x="497" y="558"/>
                  </a:lnTo>
                  <a:lnTo>
                    <a:pt x="484" y="354"/>
                  </a:lnTo>
                  <a:lnTo>
                    <a:pt x="481" y="303"/>
                  </a:lnTo>
                  <a:lnTo>
                    <a:pt x="364" y="107"/>
                  </a:lnTo>
                  <a:lnTo>
                    <a:pt x="342" y="72"/>
                  </a:lnTo>
                  <a:lnTo>
                    <a:pt x="336" y="80"/>
                  </a:lnTo>
                  <a:lnTo>
                    <a:pt x="322" y="74"/>
                  </a:lnTo>
                  <a:lnTo>
                    <a:pt x="316" y="72"/>
                  </a:lnTo>
                  <a:lnTo>
                    <a:pt x="309" y="69"/>
                  </a:lnTo>
                  <a:lnTo>
                    <a:pt x="295" y="69"/>
                  </a:lnTo>
                  <a:lnTo>
                    <a:pt x="293" y="1"/>
                  </a:lnTo>
                  <a:lnTo>
                    <a:pt x="289" y="0"/>
                  </a:lnTo>
                  <a:lnTo>
                    <a:pt x="281" y="23"/>
                  </a:lnTo>
                  <a:lnTo>
                    <a:pt x="273" y="72"/>
                  </a:lnTo>
                  <a:lnTo>
                    <a:pt x="280" y="166"/>
                  </a:lnTo>
                  <a:lnTo>
                    <a:pt x="285" y="183"/>
                  </a:lnTo>
                  <a:lnTo>
                    <a:pt x="285" y="190"/>
                  </a:lnTo>
                  <a:lnTo>
                    <a:pt x="275" y="200"/>
                  </a:lnTo>
                  <a:lnTo>
                    <a:pt x="270" y="205"/>
                  </a:lnTo>
                  <a:lnTo>
                    <a:pt x="259" y="218"/>
                  </a:lnTo>
                  <a:lnTo>
                    <a:pt x="254" y="219"/>
                  </a:lnTo>
                  <a:lnTo>
                    <a:pt x="253" y="223"/>
                  </a:lnTo>
                  <a:lnTo>
                    <a:pt x="251" y="259"/>
                  </a:lnTo>
                  <a:lnTo>
                    <a:pt x="252" y="281"/>
                  </a:lnTo>
                  <a:lnTo>
                    <a:pt x="250" y="294"/>
                  </a:lnTo>
                  <a:lnTo>
                    <a:pt x="244" y="311"/>
                  </a:lnTo>
                  <a:lnTo>
                    <a:pt x="236" y="324"/>
                  </a:lnTo>
                  <a:lnTo>
                    <a:pt x="226" y="338"/>
                  </a:lnTo>
                  <a:lnTo>
                    <a:pt x="141" y="417"/>
                  </a:lnTo>
                  <a:lnTo>
                    <a:pt x="137" y="422"/>
                  </a:lnTo>
                  <a:lnTo>
                    <a:pt x="124" y="427"/>
                  </a:lnTo>
                  <a:lnTo>
                    <a:pt x="122" y="430"/>
                  </a:lnTo>
                  <a:lnTo>
                    <a:pt x="117" y="431"/>
                  </a:lnTo>
                  <a:lnTo>
                    <a:pt x="115" y="433"/>
                  </a:lnTo>
                  <a:lnTo>
                    <a:pt x="105" y="439"/>
                  </a:lnTo>
                  <a:lnTo>
                    <a:pt x="104" y="439"/>
                  </a:lnTo>
                  <a:lnTo>
                    <a:pt x="99" y="443"/>
                  </a:lnTo>
                  <a:lnTo>
                    <a:pt x="92" y="444"/>
                  </a:lnTo>
                  <a:lnTo>
                    <a:pt x="0" y="456"/>
                  </a:lnTo>
                  <a:lnTo>
                    <a:pt x="15" y="486"/>
                  </a:lnTo>
                  <a:lnTo>
                    <a:pt x="39" y="493"/>
                  </a:lnTo>
                  <a:lnTo>
                    <a:pt x="41" y="522"/>
                  </a:lnTo>
                  <a:lnTo>
                    <a:pt x="41" y="542"/>
                  </a:lnTo>
                </a:path>
              </a:pathLst>
            </a:custGeom>
            <a:solidFill>
              <a:sysClr val="window" lastClr="FFFFFF"/>
            </a:solidFill>
            <a:ln w="6350" cap="rnd" cmpd="sng">
              <a:solidFill>
                <a:srgbClr val="F79646">
                  <a:lumMod val="75000"/>
                </a:srgb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en-US" sz="1200" kern="0" dirty="0">
                <a:solidFill>
                  <a:sysClr val="windowText" lastClr="000000"/>
                </a:solidFill>
                <a:cs typeface="Arial" pitchFamily="34" charset="0"/>
              </a:endParaRPr>
            </a:p>
          </p:txBody>
        </p:sp>
        <p:sp>
          <p:nvSpPr>
            <p:cNvPr id="105" name="Freeform 171"/>
            <p:cNvSpPr>
              <a:spLocks/>
            </p:cNvSpPr>
            <p:nvPr/>
          </p:nvSpPr>
          <p:spPr bwMode="auto">
            <a:xfrm>
              <a:off x="4287422" y="4598311"/>
              <a:ext cx="476250" cy="493713"/>
            </a:xfrm>
            <a:custGeom>
              <a:avLst/>
              <a:gdLst/>
              <a:ahLst/>
              <a:cxnLst>
                <a:cxn ang="0">
                  <a:pos x="13" y="166"/>
                </a:cxn>
                <a:cxn ang="0">
                  <a:pos x="43" y="150"/>
                </a:cxn>
                <a:cxn ang="0">
                  <a:pos x="58" y="122"/>
                </a:cxn>
                <a:cxn ang="0">
                  <a:pos x="85" y="64"/>
                </a:cxn>
                <a:cxn ang="0">
                  <a:pos x="106" y="60"/>
                </a:cxn>
                <a:cxn ang="0">
                  <a:pos x="122" y="47"/>
                </a:cxn>
                <a:cxn ang="0">
                  <a:pos x="133" y="22"/>
                </a:cxn>
                <a:cxn ang="0">
                  <a:pos x="153" y="29"/>
                </a:cxn>
                <a:cxn ang="0">
                  <a:pos x="170" y="35"/>
                </a:cxn>
                <a:cxn ang="0">
                  <a:pos x="183" y="37"/>
                </a:cxn>
                <a:cxn ang="0">
                  <a:pos x="200" y="37"/>
                </a:cxn>
                <a:cxn ang="0">
                  <a:pos x="200" y="6"/>
                </a:cxn>
                <a:cxn ang="0">
                  <a:pos x="219" y="7"/>
                </a:cxn>
                <a:cxn ang="0">
                  <a:pos x="217" y="31"/>
                </a:cxn>
                <a:cxn ang="0">
                  <a:pos x="246" y="45"/>
                </a:cxn>
                <a:cxn ang="0">
                  <a:pos x="253" y="60"/>
                </a:cxn>
                <a:cxn ang="0">
                  <a:pos x="265" y="68"/>
                </a:cxn>
                <a:cxn ang="0">
                  <a:pos x="253" y="106"/>
                </a:cxn>
                <a:cxn ang="0">
                  <a:pos x="244" y="121"/>
                </a:cxn>
                <a:cxn ang="0">
                  <a:pos x="233" y="112"/>
                </a:cxn>
                <a:cxn ang="0">
                  <a:pos x="219" y="136"/>
                </a:cxn>
                <a:cxn ang="0">
                  <a:pos x="203" y="145"/>
                </a:cxn>
                <a:cxn ang="0">
                  <a:pos x="222" y="142"/>
                </a:cxn>
                <a:cxn ang="0">
                  <a:pos x="211" y="166"/>
                </a:cxn>
                <a:cxn ang="0">
                  <a:pos x="217" y="216"/>
                </a:cxn>
                <a:cxn ang="0">
                  <a:pos x="239" y="202"/>
                </a:cxn>
                <a:cxn ang="0">
                  <a:pos x="277" y="158"/>
                </a:cxn>
                <a:cxn ang="0">
                  <a:pos x="293" y="176"/>
                </a:cxn>
                <a:cxn ang="0">
                  <a:pos x="271" y="213"/>
                </a:cxn>
                <a:cxn ang="0">
                  <a:pos x="255" y="229"/>
                </a:cxn>
                <a:cxn ang="0">
                  <a:pos x="244" y="232"/>
                </a:cxn>
                <a:cxn ang="0">
                  <a:pos x="265" y="264"/>
                </a:cxn>
                <a:cxn ang="0">
                  <a:pos x="260" y="287"/>
                </a:cxn>
                <a:cxn ang="0">
                  <a:pos x="246" y="330"/>
                </a:cxn>
                <a:cxn ang="0">
                  <a:pos x="230" y="351"/>
                </a:cxn>
                <a:cxn ang="0">
                  <a:pos x="209" y="359"/>
                </a:cxn>
                <a:cxn ang="0">
                  <a:pos x="188" y="356"/>
                </a:cxn>
                <a:cxn ang="0">
                  <a:pos x="187" y="340"/>
                </a:cxn>
                <a:cxn ang="0">
                  <a:pos x="180" y="321"/>
                </a:cxn>
                <a:cxn ang="0">
                  <a:pos x="160" y="314"/>
                </a:cxn>
                <a:cxn ang="0">
                  <a:pos x="141" y="322"/>
                </a:cxn>
                <a:cxn ang="0">
                  <a:pos x="133" y="284"/>
                </a:cxn>
                <a:cxn ang="0">
                  <a:pos x="116" y="284"/>
                </a:cxn>
                <a:cxn ang="0">
                  <a:pos x="94" y="311"/>
                </a:cxn>
                <a:cxn ang="0">
                  <a:pos x="75" y="302"/>
                </a:cxn>
                <a:cxn ang="0">
                  <a:pos x="69" y="284"/>
                </a:cxn>
                <a:cxn ang="0">
                  <a:pos x="52" y="253"/>
                </a:cxn>
                <a:cxn ang="0">
                  <a:pos x="23" y="243"/>
                </a:cxn>
                <a:cxn ang="0">
                  <a:pos x="15" y="234"/>
                </a:cxn>
              </a:cxnLst>
              <a:rect l="0" t="0" r="r" b="b"/>
              <a:pathLst>
                <a:path w="295" h="360">
                  <a:moveTo>
                    <a:pt x="0" y="218"/>
                  </a:moveTo>
                  <a:lnTo>
                    <a:pt x="7" y="209"/>
                  </a:lnTo>
                  <a:lnTo>
                    <a:pt x="10" y="203"/>
                  </a:lnTo>
                  <a:lnTo>
                    <a:pt x="13" y="166"/>
                  </a:lnTo>
                  <a:lnTo>
                    <a:pt x="20" y="162"/>
                  </a:lnTo>
                  <a:lnTo>
                    <a:pt x="25" y="162"/>
                  </a:lnTo>
                  <a:lnTo>
                    <a:pt x="34" y="158"/>
                  </a:lnTo>
                  <a:lnTo>
                    <a:pt x="43" y="150"/>
                  </a:lnTo>
                  <a:lnTo>
                    <a:pt x="55" y="145"/>
                  </a:lnTo>
                  <a:lnTo>
                    <a:pt x="59" y="142"/>
                  </a:lnTo>
                  <a:lnTo>
                    <a:pt x="57" y="127"/>
                  </a:lnTo>
                  <a:lnTo>
                    <a:pt x="58" y="122"/>
                  </a:lnTo>
                  <a:lnTo>
                    <a:pt x="63" y="115"/>
                  </a:lnTo>
                  <a:lnTo>
                    <a:pt x="63" y="110"/>
                  </a:lnTo>
                  <a:lnTo>
                    <a:pt x="75" y="91"/>
                  </a:lnTo>
                  <a:lnTo>
                    <a:pt x="85" y="64"/>
                  </a:lnTo>
                  <a:lnTo>
                    <a:pt x="88" y="53"/>
                  </a:lnTo>
                  <a:lnTo>
                    <a:pt x="89" y="53"/>
                  </a:lnTo>
                  <a:lnTo>
                    <a:pt x="96" y="60"/>
                  </a:lnTo>
                  <a:lnTo>
                    <a:pt x="106" y="60"/>
                  </a:lnTo>
                  <a:lnTo>
                    <a:pt x="110" y="57"/>
                  </a:lnTo>
                  <a:lnTo>
                    <a:pt x="116" y="49"/>
                  </a:lnTo>
                  <a:lnTo>
                    <a:pt x="119" y="47"/>
                  </a:lnTo>
                  <a:lnTo>
                    <a:pt x="122" y="47"/>
                  </a:lnTo>
                  <a:lnTo>
                    <a:pt x="127" y="46"/>
                  </a:lnTo>
                  <a:lnTo>
                    <a:pt x="129" y="41"/>
                  </a:lnTo>
                  <a:lnTo>
                    <a:pt x="132" y="25"/>
                  </a:lnTo>
                  <a:lnTo>
                    <a:pt x="133" y="22"/>
                  </a:lnTo>
                  <a:lnTo>
                    <a:pt x="138" y="20"/>
                  </a:lnTo>
                  <a:lnTo>
                    <a:pt x="141" y="18"/>
                  </a:lnTo>
                  <a:lnTo>
                    <a:pt x="148" y="22"/>
                  </a:lnTo>
                  <a:lnTo>
                    <a:pt x="153" y="29"/>
                  </a:lnTo>
                  <a:lnTo>
                    <a:pt x="156" y="33"/>
                  </a:lnTo>
                  <a:lnTo>
                    <a:pt x="160" y="35"/>
                  </a:lnTo>
                  <a:lnTo>
                    <a:pt x="165" y="35"/>
                  </a:lnTo>
                  <a:lnTo>
                    <a:pt x="170" y="35"/>
                  </a:lnTo>
                  <a:lnTo>
                    <a:pt x="174" y="37"/>
                  </a:lnTo>
                  <a:lnTo>
                    <a:pt x="176" y="36"/>
                  </a:lnTo>
                  <a:lnTo>
                    <a:pt x="180" y="36"/>
                  </a:lnTo>
                  <a:lnTo>
                    <a:pt x="183" y="37"/>
                  </a:lnTo>
                  <a:lnTo>
                    <a:pt x="187" y="39"/>
                  </a:lnTo>
                  <a:lnTo>
                    <a:pt x="194" y="41"/>
                  </a:lnTo>
                  <a:lnTo>
                    <a:pt x="197" y="40"/>
                  </a:lnTo>
                  <a:lnTo>
                    <a:pt x="200" y="37"/>
                  </a:lnTo>
                  <a:lnTo>
                    <a:pt x="201" y="31"/>
                  </a:lnTo>
                  <a:lnTo>
                    <a:pt x="200" y="18"/>
                  </a:lnTo>
                  <a:lnTo>
                    <a:pt x="198" y="9"/>
                  </a:lnTo>
                  <a:lnTo>
                    <a:pt x="200" y="6"/>
                  </a:lnTo>
                  <a:lnTo>
                    <a:pt x="209" y="2"/>
                  </a:lnTo>
                  <a:lnTo>
                    <a:pt x="212" y="0"/>
                  </a:lnTo>
                  <a:lnTo>
                    <a:pt x="215" y="2"/>
                  </a:lnTo>
                  <a:lnTo>
                    <a:pt x="219" y="7"/>
                  </a:lnTo>
                  <a:lnTo>
                    <a:pt x="221" y="11"/>
                  </a:lnTo>
                  <a:lnTo>
                    <a:pt x="216" y="22"/>
                  </a:lnTo>
                  <a:lnTo>
                    <a:pt x="215" y="28"/>
                  </a:lnTo>
                  <a:lnTo>
                    <a:pt x="217" y="31"/>
                  </a:lnTo>
                  <a:lnTo>
                    <a:pt x="232" y="53"/>
                  </a:lnTo>
                  <a:lnTo>
                    <a:pt x="241" y="47"/>
                  </a:lnTo>
                  <a:lnTo>
                    <a:pt x="243" y="46"/>
                  </a:lnTo>
                  <a:lnTo>
                    <a:pt x="246" y="45"/>
                  </a:lnTo>
                  <a:lnTo>
                    <a:pt x="249" y="46"/>
                  </a:lnTo>
                  <a:lnTo>
                    <a:pt x="248" y="55"/>
                  </a:lnTo>
                  <a:lnTo>
                    <a:pt x="248" y="58"/>
                  </a:lnTo>
                  <a:lnTo>
                    <a:pt x="253" y="60"/>
                  </a:lnTo>
                  <a:lnTo>
                    <a:pt x="257" y="60"/>
                  </a:lnTo>
                  <a:lnTo>
                    <a:pt x="258" y="61"/>
                  </a:lnTo>
                  <a:lnTo>
                    <a:pt x="259" y="64"/>
                  </a:lnTo>
                  <a:lnTo>
                    <a:pt x="265" y="68"/>
                  </a:lnTo>
                  <a:lnTo>
                    <a:pt x="264" y="75"/>
                  </a:lnTo>
                  <a:lnTo>
                    <a:pt x="259" y="88"/>
                  </a:lnTo>
                  <a:lnTo>
                    <a:pt x="254" y="95"/>
                  </a:lnTo>
                  <a:lnTo>
                    <a:pt x="253" y="106"/>
                  </a:lnTo>
                  <a:lnTo>
                    <a:pt x="254" y="122"/>
                  </a:lnTo>
                  <a:lnTo>
                    <a:pt x="252" y="123"/>
                  </a:lnTo>
                  <a:lnTo>
                    <a:pt x="248" y="123"/>
                  </a:lnTo>
                  <a:lnTo>
                    <a:pt x="244" y="121"/>
                  </a:lnTo>
                  <a:lnTo>
                    <a:pt x="240" y="117"/>
                  </a:lnTo>
                  <a:lnTo>
                    <a:pt x="236" y="115"/>
                  </a:lnTo>
                  <a:lnTo>
                    <a:pt x="235" y="113"/>
                  </a:lnTo>
                  <a:lnTo>
                    <a:pt x="233" y="112"/>
                  </a:lnTo>
                  <a:lnTo>
                    <a:pt x="228" y="115"/>
                  </a:lnTo>
                  <a:lnTo>
                    <a:pt x="227" y="116"/>
                  </a:lnTo>
                  <a:lnTo>
                    <a:pt x="222" y="133"/>
                  </a:lnTo>
                  <a:lnTo>
                    <a:pt x="219" y="136"/>
                  </a:lnTo>
                  <a:lnTo>
                    <a:pt x="210" y="136"/>
                  </a:lnTo>
                  <a:lnTo>
                    <a:pt x="205" y="139"/>
                  </a:lnTo>
                  <a:lnTo>
                    <a:pt x="203" y="143"/>
                  </a:lnTo>
                  <a:lnTo>
                    <a:pt x="203" y="145"/>
                  </a:lnTo>
                  <a:lnTo>
                    <a:pt x="206" y="147"/>
                  </a:lnTo>
                  <a:lnTo>
                    <a:pt x="210" y="148"/>
                  </a:lnTo>
                  <a:lnTo>
                    <a:pt x="214" y="147"/>
                  </a:lnTo>
                  <a:lnTo>
                    <a:pt x="222" y="142"/>
                  </a:lnTo>
                  <a:lnTo>
                    <a:pt x="222" y="147"/>
                  </a:lnTo>
                  <a:lnTo>
                    <a:pt x="218" y="154"/>
                  </a:lnTo>
                  <a:lnTo>
                    <a:pt x="210" y="164"/>
                  </a:lnTo>
                  <a:lnTo>
                    <a:pt x="211" y="166"/>
                  </a:lnTo>
                  <a:lnTo>
                    <a:pt x="208" y="173"/>
                  </a:lnTo>
                  <a:lnTo>
                    <a:pt x="210" y="216"/>
                  </a:lnTo>
                  <a:lnTo>
                    <a:pt x="214" y="218"/>
                  </a:lnTo>
                  <a:lnTo>
                    <a:pt x="217" y="216"/>
                  </a:lnTo>
                  <a:lnTo>
                    <a:pt x="221" y="216"/>
                  </a:lnTo>
                  <a:lnTo>
                    <a:pt x="222" y="214"/>
                  </a:lnTo>
                  <a:lnTo>
                    <a:pt x="233" y="209"/>
                  </a:lnTo>
                  <a:lnTo>
                    <a:pt x="239" y="202"/>
                  </a:lnTo>
                  <a:lnTo>
                    <a:pt x="251" y="186"/>
                  </a:lnTo>
                  <a:lnTo>
                    <a:pt x="268" y="167"/>
                  </a:lnTo>
                  <a:lnTo>
                    <a:pt x="271" y="160"/>
                  </a:lnTo>
                  <a:lnTo>
                    <a:pt x="277" y="158"/>
                  </a:lnTo>
                  <a:lnTo>
                    <a:pt x="278" y="158"/>
                  </a:lnTo>
                  <a:lnTo>
                    <a:pt x="281" y="155"/>
                  </a:lnTo>
                  <a:lnTo>
                    <a:pt x="287" y="162"/>
                  </a:lnTo>
                  <a:lnTo>
                    <a:pt x="293" y="176"/>
                  </a:lnTo>
                  <a:lnTo>
                    <a:pt x="294" y="187"/>
                  </a:lnTo>
                  <a:lnTo>
                    <a:pt x="288" y="196"/>
                  </a:lnTo>
                  <a:lnTo>
                    <a:pt x="275" y="207"/>
                  </a:lnTo>
                  <a:lnTo>
                    <a:pt x="271" y="213"/>
                  </a:lnTo>
                  <a:lnTo>
                    <a:pt x="266" y="226"/>
                  </a:lnTo>
                  <a:lnTo>
                    <a:pt x="263" y="229"/>
                  </a:lnTo>
                  <a:lnTo>
                    <a:pt x="260" y="229"/>
                  </a:lnTo>
                  <a:lnTo>
                    <a:pt x="255" y="229"/>
                  </a:lnTo>
                  <a:lnTo>
                    <a:pt x="253" y="226"/>
                  </a:lnTo>
                  <a:lnTo>
                    <a:pt x="248" y="226"/>
                  </a:lnTo>
                  <a:lnTo>
                    <a:pt x="244" y="230"/>
                  </a:lnTo>
                  <a:lnTo>
                    <a:pt x="244" y="232"/>
                  </a:lnTo>
                  <a:lnTo>
                    <a:pt x="252" y="241"/>
                  </a:lnTo>
                  <a:lnTo>
                    <a:pt x="253" y="243"/>
                  </a:lnTo>
                  <a:lnTo>
                    <a:pt x="263" y="251"/>
                  </a:lnTo>
                  <a:lnTo>
                    <a:pt x="265" y="264"/>
                  </a:lnTo>
                  <a:lnTo>
                    <a:pt x="263" y="272"/>
                  </a:lnTo>
                  <a:lnTo>
                    <a:pt x="261" y="273"/>
                  </a:lnTo>
                  <a:lnTo>
                    <a:pt x="260" y="278"/>
                  </a:lnTo>
                  <a:lnTo>
                    <a:pt x="260" y="287"/>
                  </a:lnTo>
                  <a:lnTo>
                    <a:pt x="257" y="295"/>
                  </a:lnTo>
                  <a:lnTo>
                    <a:pt x="248" y="307"/>
                  </a:lnTo>
                  <a:lnTo>
                    <a:pt x="245" y="321"/>
                  </a:lnTo>
                  <a:lnTo>
                    <a:pt x="246" y="330"/>
                  </a:lnTo>
                  <a:lnTo>
                    <a:pt x="248" y="340"/>
                  </a:lnTo>
                  <a:lnTo>
                    <a:pt x="244" y="343"/>
                  </a:lnTo>
                  <a:lnTo>
                    <a:pt x="239" y="343"/>
                  </a:lnTo>
                  <a:lnTo>
                    <a:pt x="230" y="351"/>
                  </a:lnTo>
                  <a:lnTo>
                    <a:pt x="227" y="355"/>
                  </a:lnTo>
                  <a:lnTo>
                    <a:pt x="222" y="357"/>
                  </a:lnTo>
                  <a:lnTo>
                    <a:pt x="213" y="359"/>
                  </a:lnTo>
                  <a:lnTo>
                    <a:pt x="209" y="359"/>
                  </a:lnTo>
                  <a:lnTo>
                    <a:pt x="203" y="357"/>
                  </a:lnTo>
                  <a:lnTo>
                    <a:pt x="197" y="359"/>
                  </a:lnTo>
                  <a:lnTo>
                    <a:pt x="191" y="357"/>
                  </a:lnTo>
                  <a:lnTo>
                    <a:pt x="188" y="356"/>
                  </a:lnTo>
                  <a:lnTo>
                    <a:pt x="184" y="356"/>
                  </a:lnTo>
                  <a:lnTo>
                    <a:pt x="188" y="350"/>
                  </a:lnTo>
                  <a:lnTo>
                    <a:pt x="186" y="344"/>
                  </a:lnTo>
                  <a:lnTo>
                    <a:pt x="187" y="340"/>
                  </a:lnTo>
                  <a:lnTo>
                    <a:pt x="186" y="340"/>
                  </a:lnTo>
                  <a:lnTo>
                    <a:pt x="184" y="333"/>
                  </a:lnTo>
                  <a:lnTo>
                    <a:pt x="183" y="332"/>
                  </a:lnTo>
                  <a:lnTo>
                    <a:pt x="180" y="321"/>
                  </a:lnTo>
                  <a:lnTo>
                    <a:pt x="178" y="317"/>
                  </a:lnTo>
                  <a:lnTo>
                    <a:pt x="176" y="316"/>
                  </a:lnTo>
                  <a:lnTo>
                    <a:pt x="165" y="316"/>
                  </a:lnTo>
                  <a:lnTo>
                    <a:pt x="160" y="314"/>
                  </a:lnTo>
                  <a:lnTo>
                    <a:pt x="150" y="313"/>
                  </a:lnTo>
                  <a:lnTo>
                    <a:pt x="147" y="313"/>
                  </a:lnTo>
                  <a:lnTo>
                    <a:pt x="147" y="317"/>
                  </a:lnTo>
                  <a:lnTo>
                    <a:pt x="141" y="322"/>
                  </a:lnTo>
                  <a:lnTo>
                    <a:pt x="133" y="321"/>
                  </a:lnTo>
                  <a:lnTo>
                    <a:pt x="133" y="317"/>
                  </a:lnTo>
                  <a:lnTo>
                    <a:pt x="137" y="298"/>
                  </a:lnTo>
                  <a:lnTo>
                    <a:pt x="133" y="284"/>
                  </a:lnTo>
                  <a:lnTo>
                    <a:pt x="129" y="283"/>
                  </a:lnTo>
                  <a:lnTo>
                    <a:pt x="123" y="281"/>
                  </a:lnTo>
                  <a:lnTo>
                    <a:pt x="121" y="283"/>
                  </a:lnTo>
                  <a:lnTo>
                    <a:pt x="116" y="284"/>
                  </a:lnTo>
                  <a:lnTo>
                    <a:pt x="110" y="287"/>
                  </a:lnTo>
                  <a:lnTo>
                    <a:pt x="104" y="291"/>
                  </a:lnTo>
                  <a:lnTo>
                    <a:pt x="99" y="308"/>
                  </a:lnTo>
                  <a:lnTo>
                    <a:pt x="94" y="311"/>
                  </a:lnTo>
                  <a:lnTo>
                    <a:pt x="91" y="309"/>
                  </a:lnTo>
                  <a:lnTo>
                    <a:pt x="87" y="309"/>
                  </a:lnTo>
                  <a:lnTo>
                    <a:pt x="75" y="307"/>
                  </a:lnTo>
                  <a:lnTo>
                    <a:pt x="75" y="302"/>
                  </a:lnTo>
                  <a:lnTo>
                    <a:pt x="73" y="298"/>
                  </a:lnTo>
                  <a:lnTo>
                    <a:pt x="72" y="292"/>
                  </a:lnTo>
                  <a:lnTo>
                    <a:pt x="70" y="291"/>
                  </a:lnTo>
                  <a:lnTo>
                    <a:pt x="69" y="284"/>
                  </a:lnTo>
                  <a:lnTo>
                    <a:pt x="67" y="279"/>
                  </a:lnTo>
                  <a:lnTo>
                    <a:pt x="61" y="252"/>
                  </a:lnTo>
                  <a:lnTo>
                    <a:pt x="59" y="248"/>
                  </a:lnTo>
                  <a:lnTo>
                    <a:pt x="52" y="253"/>
                  </a:lnTo>
                  <a:lnTo>
                    <a:pt x="47" y="253"/>
                  </a:lnTo>
                  <a:lnTo>
                    <a:pt x="38" y="249"/>
                  </a:lnTo>
                  <a:lnTo>
                    <a:pt x="30" y="243"/>
                  </a:lnTo>
                  <a:lnTo>
                    <a:pt x="23" y="243"/>
                  </a:lnTo>
                  <a:lnTo>
                    <a:pt x="20" y="241"/>
                  </a:lnTo>
                  <a:lnTo>
                    <a:pt x="17" y="236"/>
                  </a:lnTo>
                  <a:lnTo>
                    <a:pt x="17" y="232"/>
                  </a:lnTo>
                  <a:lnTo>
                    <a:pt x="15" y="234"/>
                  </a:lnTo>
                  <a:lnTo>
                    <a:pt x="10" y="231"/>
                  </a:lnTo>
                  <a:lnTo>
                    <a:pt x="0" y="220"/>
                  </a:lnTo>
                  <a:lnTo>
                    <a:pt x="0" y="218"/>
                  </a:lnTo>
                </a:path>
              </a:pathLst>
            </a:custGeom>
            <a:solidFill>
              <a:srgbClr val="B6935A"/>
            </a:solidFill>
            <a:ln w="6350" cap="rnd" cmpd="sng">
              <a:solidFill>
                <a:srgbClr val="CCDDEA">
                  <a:lumMod val="25000"/>
                </a:srgb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en-US" sz="1200" kern="0" dirty="0">
                <a:solidFill>
                  <a:sysClr val="windowText" lastClr="000000"/>
                </a:solidFill>
                <a:cs typeface="Arial" pitchFamily="34" charset="0"/>
              </a:endParaRPr>
            </a:p>
          </p:txBody>
        </p:sp>
        <p:sp>
          <p:nvSpPr>
            <p:cNvPr id="106" name="Freeform 174" descr="25%"/>
            <p:cNvSpPr>
              <a:spLocks/>
            </p:cNvSpPr>
            <p:nvPr/>
          </p:nvSpPr>
          <p:spPr bwMode="auto">
            <a:xfrm>
              <a:off x="4429389" y="5113338"/>
              <a:ext cx="85725" cy="133350"/>
            </a:xfrm>
            <a:custGeom>
              <a:avLst/>
              <a:gdLst/>
              <a:ahLst/>
              <a:cxnLst>
                <a:cxn ang="0">
                  <a:pos x="0" y="55"/>
                </a:cxn>
                <a:cxn ang="0">
                  <a:pos x="1" y="53"/>
                </a:cxn>
                <a:cxn ang="0">
                  <a:pos x="2" y="49"/>
                </a:cxn>
                <a:cxn ang="0">
                  <a:pos x="2" y="47"/>
                </a:cxn>
                <a:cxn ang="0">
                  <a:pos x="3" y="47"/>
                </a:cxn>
                <a:cxn ang="0">
                  <a:pos x="10" y="39"/>
                </a:cxn>
                <a:cxn ang="0">
                  <a:pos x="11" y="37"/>
                </a:cxn>
                <a:cxn ang="0">
                  <a:pos x="12" y="37"/>
                </a:cxn>
                <a:cxn ang="0">
                  <a:pos x="13" y="34"/>
                </a:cxn>
                <a:cxn ang="0">
                  <a:pos x="15" y="31"/>
                </a:cxn>
                <a:cxn ang="0">
                  <a:pos x="14" y="29"/>
                </a:cxn>
                <a:cxn ang="0">
                  <a:pos x="15" y="27"/>
                </a:cxn>
                <a:cxn ang="0">
                  <a:pos x="15" y="24"/>
                </a:cxn>
                <a:cxn ang="0">
                  <a:pos x="15" y="22"/>
                </a:cxn>
                <a:cxn ang="0">
                  <a:pos x="16" y="17"/>
                </a:cxn>
                <a:cxn ang="0">
                  <a:pos x="19" y="14"/>
                </a:cxn>
                <a:cxn ang="0">
                  <a:pos x="21" y="14"/>
                </a:cxn>
                <a:cxn ang="0">
                  <a:pos x="22" y="14"/>
                </a:cxn>
                <a:cxn ang="0">
                  <a:pos x="22" y="11"/>
                </a:cxn>
                <a:cxn ang="0">
                  <a:pos x="24" y="11"/>
                </a:cxn>
                <a:cxn ang="0">
                  <a:pos x="24" y="7"/>
                </a:cxn>
                <a:cxn ang="0">
                  <a:pos x="26" y="1"/>
                </a:cxn>
                <a:cxn ang="0">
                  <a:pos x="28" y="0"/>
                </a:cxn>
                <a:cxn ang="0">
                  <a:pos x="28" y="3"/>
                </a:cxn>
                <a:cxn ang="0">
                  <a:pos x="27" y="7"/>
                </a:cxn>
                <a:cxn ang="0">
                  <a:pos x="27" y="11"/>
                </a:cxn>
                <a:cxn ang="0">
                  <a:pos x="27" y="12"/>
                </a:cxn>
                <a:cxn ang="0">
                  <a:pos x="29" y="12"/>
                </a:cxn>
                <a:cxn ang="0">
                  <a:pos x="32" y="12"/>
                </a:cxn>
                <a:cxn ang="0">
                  <a:pos x="35" y="13"/>
                </a:cxn>
                <a:cxn ang="0">
                  <a:pos x="34" y="16"/>
                </a:cxn>
                <a:cxn ang="0">
                  <a:pos x="36" y="22"/>
                </a:cxn>
                <a:cxn ang="0">
                  <a:pos x="35" y="29"/>
                </a:cxn>
                <a:cxn ang="0">
                  <a:pos x="36" y="32"/>
                </a:cxn>
                <a:cxn ang="0">
                  <a:pos x="46" y="42"/>
                </a:cxn>
                <a:cxn ang="0">
                  <a:pos x="48" y="49"/>
                </a:cxn>
                <a:cxn ang="0">
                  <a:pos x="48" y="62"/>
                </a:cxn>
                <a:cxn ang="0">
                  <a:pos x="52" y="65"/>
                </a:cxn>
                <a:cxn ang="0">
                  <a:pos x="51" y="68"/>
                </a:cxn>
                <a:cxn ang="0">
                  <a:pos x="48" y="70"/>
                </a:cxn>
                <a:cxn ang="0">
                  <a:pos x="49" y="76"/>
                </a:cxn>
                <a:cxn ang="0">
                  <a:pos x="50" y="79"/>
                </a:cxn>
                <a:cxn ang="0">
                  <a:pos x="50" y="83"/>
                </a:cxn>
                <a:cxn ang="0">
                  <a:pos x="45" y="86"/>
                </a:cxn>
                <a:cxn ang="0">
                  <a:pos x="37" y="95"/>
                </a:cxn>
                <a:cxn ang="0">
                  <a:pos x="34" y="98"/>
                </a:cxn>
                <a:cxn ang="0">
                  <a:pos x="30" y="95"/>
                </a:cxn>
                <a:cxn ang="0">
                  <a:pos x="26" y="94"/>
                </a:cxn>
                <a:cxn ang="0">
                  <a:pos x="26" y="93"/>
                </a:cxn>
                <a:cxn ang="0">
                  <a:pos x="16" y="91"/>
                </a:cxn>
                <a:cxn ang="0">
                  <a:pos x="11" y="89"/>
                </a:cxn>
                <a:cxn ang="0">
                  <a:pos x="8" y="88"/>
                </a:cxn>
                <a:cxn ang="0">
                  <a:pos x="7" y="84"/>
                </a:cxn>
                <a:cxn ang="0">
                  <a:pos x="7" y="81"/>
                </a:cxn>
                <a:cxn ang="0">
                  <a:pos x="7" y="76"/>
                </a:cxn>
                <a:cxn ang="0">
                  <a:pos x="8" y="74"/>
                </a:cxn>
                <a:cxn ang="0">
                  <a:pos x="7" y="71"/>
                </a:cxn>
                <a:cxn ang="0">
                  <a:pos x="5" y="71"/>
                </a:cxn>
                <a:cxn ang="0">
                  <a:pos x="2" y="69"/>
                </a:cxn>
                <a:cxn ang="0">
                  <a:pos x="0" y="64"/>
                </a:cxn>
                <a:cxn ang="0">
                  <a:pos x="0" y="55"/>
                </a:cxn>
              </a:cxnLst>
              <a:rect l="0" t="0" r="r" b="b"/>
              <a:pathLst>
                <a:path w="53" h="99">
                  <a:moveTo>
                    <a:pt x="0" y="55"/>
                  </a:moveTo>
                  <a:lnTo>
                    <a:pt x="1" y="53"/>
                  </a:lnTo>
                  <a:lnTo>
                    <a:pt x="2" y="49"/>
                  </a:lnTo>
                  <a:lnTo>
                    <a:pt x="2" y="47"/>
                  </a:lnTo>
                  <a:lnTo>
                    <a:pt x="3" y="47"/>
                  </a:lnTo>
                  <a:lnTo>
                    <a:pt x="10" y="39"/>
                  </a:lnTo>
                  <a:lnTo>
                    <a:pt x="11" y="37"/>
                  </a:lnTo>
                  <a:lnTo>
                    <a:pt x="12" y="37"/>
                  </a:lnTo>
                  <a:lnTo>
                    <a:pt x="13" y="34"/>
                  </a:lnTo>
                  <a:lnTo>
                    <a:pt x="15" y="31"/>
                  </a:lnTo>
                  <a:lnTo>
                    <a:pt x="14" y="29"/>
                  </a:lnTo>
                  <a:lnTo>
                    <a:pt x="15" y="27"/>
                  </a:lnTo>
                  <a:lnTo>
                    <a:pt x="15" y="24"/>
                  </a:lnTo>
                  <a:lnTo>
                    <a:pt x="15" y="22"/>
                  </a:lnTo>
                  <a:lnTo>
                    <a:pt x="16" y="17"/>
                  </a:lnTo>
                  <a:lnTo>
                    <a:pt x="19" y="14"/>
                  </a:lnTo>
                  <a:lnTo>
                    <a:pt x="21" y="14"/>
                  </a:lnTo>
                  <a:lnTo>
                    <a:pt x="22" y="14"/>
                  </a:lnTo>
                  <a:lnTo>
                    <a:pt x="22" y="11"/>
                  </a:lnTo>
                  <a:lnTo>
                    <a:pt x="24" y="11"/>
                  </a:lnTo>
                  <a:lnTo>
                    <a:pt x="24" y="7"/>
                  </a:lnTo>
                  <a:lnTo>
                    <a:pt x="26" y="1"/>
                  </a:lnTo>
                  <a:lnTo>
                    <a:pt x="28" y="0"/>
                  </a:lnTo>
                  <a:lnTo>
                    <a:pt x="28" y="3"/>
                  </a:lnTo>
                  <a:lnTo>
                    <a:pt x="27" y="7"/>
                  </a:lnTo>
                  <a:lnTo>
                    <a:pt x="27" y="11"/>
                  </a:lnTo>
                  <a:lnTo>
                    <a:pt x="27" y="12"/>
                  </a:lnTo>
                  <a:lnTo>
                    <a:pt x="29" y="12"/>
                  </a:lnTo>
                  <a:lnTo>
                    <a:pt x="32" y="12"/>
                  </a:lnTo>
                  <a:lnTo>
                    <a:pt x="35" y="13"/>
                  </a:lnTo>
                  <a:lnTo>
                    <a:pt x="34" y="16"/>
                  </a:lnTo>
                  <a:lnTo>
                    <a:pt x="36" y="22"/>
                  </a:lnTo>
                  <a:lnTo>
                    <a:pt x="35" y="29"/>
                  </a:lnTo>
                  <a:lnTo>
                    <a:pt x="36" y="32"/>
                  </a:lnTo>
                  <a:lnTo>
                    <a:pt x="46" y="42"/>
                  </a:lnTo>
                  <a:lnTo>
                    <a:pt x="48" y="49"/>
                  </a:lnTo>
                  <a:lnTo>
                    <a:pt x="48" y="62"/>
                  </a:lnTo>
                  <a:lnTo>
                    <a:pt x="52" y="65"/>
                  </a:lnTo>
                  <a:lnTo>
                    <a:pt x="51" y="68"/>
                  </a:lnTo>
                  <a:lnTo>
                    <a:pt x="48" y="70"/>
                  </a:lnTo>
                  <a:lnTo>
                    <a:pt x="49" y="76"/>
                  </a:lnTo>
                  <a:lnTo>
                    <a:pt x="50" y="79"/>
                  </a:lnTo>
                  <a:lnTo>
                    <a:pt x="50" y="83"/>
                  </a:lnTo>
                  <a:lnTo>
                    <a:pt x="45" y="86"/>
                  </a:lnTo>
                  <a:lnTo>
                    <a:pt x="37" y="95"/>
                  </a:lnTo>
                  <a:lnTo>
                    <a:pt x="34" y="98"/>
                  </a:lnTo>
                  <a:lnTo>
                    <a:pt x="30" y="95"/>
                  </a:lnTo>
                  <a:lnTo>
                    <a:pt x="26" y="94"/>
                  </a:lnTo>
                  <a:lnTo>
                    <a:pt x="26" y="93"/>
                  </a:lnTo>
                  <a:lnTo>
                    <a:pt x="16" y="91"/>
                  </a:lnTo>
                  <a:lnTo>
                    <a:pt x="11" y="89"/>
                  </a:lnTo>
                  <a:lnTo>
                    <a:pt x="8" y="88"/>
                  </a:lnTo>
                  <a:lnTo>
                    <a:pt x="7" y="84"/>
                  </a:lnTo>
                  <a:lnTo>
                    <a:pt x="7" y="81"/>
                  </a:lnTo>
                  <a:lnTo>
                    <a:pt x="7" y="76"/>
                  </a:lnTo>
                  <a:lnTo>
                    <a:pt x="8" y="74"/>
                  </a:lnTo>
                  <a:lnTo>
                    <a:pt x="7" y="71"/>
                  </a:lnTo>
                  <a:lnTo>
                    <a:pt x="5" y="71"/>
                  </a:lnTo>
                  <a:lnTo>
                    <a:pt x="2" y="69"/>
                  </a:lnTo>
                  <a:lnTo>
                    <a:pt x="0" y="64"/>
                  </a:lnTo>
                  <a:lnTo>
                    <a:pt x="0" y="55"/>
                  </a:lnTo>
                </a:path>
              </a:pathLst>
            </a:custGeom>
            <a:solidFill>
              <a:srgbClr val="C0504D">
                <a:lumMod val="60000"/>
                <a:lumOff val="40000"/>
              </a:srgbClr>
            </a:solidFill>
            <a:ln w="6350" cap="rnd" cmpd="sng">
              <a:solidFill>
                <a:srgbClr val="C0504D">
                  <a:lumMod val="75000"/>
                </a:srgb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en-US" sz="1200" kern="0" dirty="0">
                <a:solidFill>
                  <a:sysClr val="windowText" lastClr="000000"/>
                </a:solidFill>
                <a:cs typeface="Arial" pitchFamily="34" charset="0"/>
              </a:endParaRPr>
            </a:p>
          </p:txBody>
        </p:sp>
        <p:sp>
          <p:nvSpPr>
            <p:cNvPr id="107" name="Freeform 172"/>
            <p:cNvSpPr>
              <a:spLocks/>
            </p:cNvSpPr>
            <p:nvPr/>
          </p:nvSpPr>
          <p:spPr bwMode="auto">
            <a:xfrm>
              <a:off x="4178564" y="4929188"/>
              <a:ext cx="420687" cy="498475"/>
            </a:xfrm>
            <a:custGeom>
              <a:avLst/>
              <a:gdLst/>
              <a:ahLst/>
              <a:cxnLst>
                <a:cxn ang="0">
                  <a:pos x="20" y="301"/>
                </a:cxn>
                <a:cxn ang="0">
                  <a:pos x="14" y="315"/>
                </a:cxn>
                <a:cxn ang="0">
                  <a:pos x="5" y="341"/>
                </a:cxn>
                <a:cxn ang="0">
                  <a:pos x="20" y="343"/>
                </a:cxn>
                <a:cxn ang="0">
                  <a:pos x="32" y="354"/>
                </a:cxn>
                <a:cxn ang="0">
                  <a:pos x="66" y="319"/>
                </a:cxn>
                <a:cxn ang="0">
                  <a:pos x="83" y="315"/>
                </a:cxn>
                <a:cxn ang="0">
                  <a:pos x="93" y="309"/>
                </a:cxn>
                <a:cxn ang="0">
                  <a:pos x="109" y="291"/>
                </a:cxn>
                <a:cxn ang="0">
                  <a:pos x="117" y="291"/>
                </a:cxn>
                <a:cxn ang="0">
                  <a:pos x="125" y="275"/>
                </a:cxn>
                <a:cxn ang="0">
                  <a:pos x="147" y="245"/>
                </a:cxn>
                <a:cxn ang="0">
                  <a:pos x="159" y="226"/>
                </a:cxn>
                <a:cxn ang="0">
                  <a:pos x="162" y="204"/>
                </a:cxn>
                <a:cxn ang="0">
                  <a:pos x="153" y="186"/>
                </a:cxn>
                <a:cxn ang="0">
                  <a:pos x="164" y="170"/>
                </a:cxn>
                <a:cxn ang="0">
                  <a:pos x="168" y="160"/>
                </a:cxn>
                <a:cxn ang="0">
                  <a:pos x="172" y="145"/>
                </a:cxn>
                <a:cxn ang="0">
                  <a:pos x="177" y="138"/>
                </a:cxn>
                <a:cxn ang="0">
                  <a:pos x="181" y="141"/>
                </a:cxn>
                <a:cxn ang="0">
                  <a:pos x="188" y="146"/>
                </a:cxn>
                <a:cxn ang="0">
                  <a:pos x="202" y="179"/>
                </a:cxn>
                <a:cxn ang="0">
                  <a:pos x="203" y="206"/>
                </a:cxn>
                <a:cxn ang="0">
                  <a:pos x="211" y="219"/>
                </a:cxn>
                <a:cxn ang="0">
                  <a:pos x="217" y="247"/>
                </a:cxn>
                <a:cxn ang="0">
                  <a:pos x="238" y="256"/>
                </a:cxn>
                <a:cxn ang="0">
                  <a:pos x="247" y="238"/>
                </a:cxn>
                <a:cxn ang="0">
                  <a:pos x="251" y="189"/>
                </a:cxn>
                <a:cxn ang="0">
                  <a:pos x="249" y="145"/>
                </a:cxn>
                <a:cxn ang="0">
                  <a:pos x="254" y="115"/>
                </a:cxn>
                <a:cxn ang="0">
                  <a:pos x="254" y="91"/>
                </a:cxn>
                <a:cxn ang="0">
                  <a:pos x="234" y="74"/>
                </a:cxn>
                <a:cxn ang="0">
                  <a:pos x="210" y="80"/>
                </a:cxn>
                <a:cxn ang="0">
                  <a:pos x="198" y="41"/>
                </a:cxn>
                <a:cxn ang="0">
                  <a:pos x="172" y="50"/>
                </a:cxn>
                <a:cxn ang="0">
                  <a:pos x="144" y="66"/>
                </a:cxn>
                <a:cxn ang="0">
                  <a:pos x="138" y="42"/>
                </a:cxn>
                <a:cxn ang="0">
                  <a:pos x="115" y="12"/>
                </a:cxn>
                <a:cxn ang="0">
                  <a:pos x="84" y="36"/>
                </a:cxn>
                <a:cxn ang="0">
                  <a:pos x="84" y="44"/>
                </a:cxn>
                <a:cxn ang="0">
                  <a:pos x="75" y="61"/>
                </a:cxn>
                <a:cxn ang="0">
                  <a:pos x="58" y="73"/>
                </a:cxn>
                <a:cxn ang="0">
                  <a:pos x="62" y="90"/>
                </a:cxn>
                <a:cxn ang="0">
                  <a:pos x="59" y="104"/>
                </a:cxn>
                <a:cxn ang="0">
                  <a:pos x="51" y="130"/>
                </a:cxn>
                <a:cxn ang="0">
                  <a:pos x="42" y="138"/>
                </a:cxn>
                <a:cxn ang="0">
                  <a:pos x="46" y="157"/>
                </a:cxn>
                <a:cxn ang="0">
                  <a:pos x="53" y="182"/>
                </a:cxn>
                <a:cxn ang="0">
                  <a:pos x="38" y="190"/>
                </a:cxn>
                <a:cxn ang="0">
                  <a:pos x="26" y="222"/>
                </a:cxn>
                <a:cxn ang="0">
                  <a:pos x="17" y="248"/>
                </a:cxn>
                <a:cxn ang="0">
                  <a:pos x="1" y="272"/>
                </a:cxn>
              </a:cxnLst>
              <a:rect l="0" t="0" r="r" b="b"/>
              <a:pathLst>
                <a:path w="259" h="362">
                  <a:moveTo>
                    <a:pt x="0" y="280"/>
                  </a:moveTo>
                  <a:lnTo>
                    <a:pt x="3" y="291"/>
                  </a:lnTo>
                  <a:lnTo>
                    <a:pt x="5" y="293"/>
                  </a:lnTo>
                  <a:lnTo>
                    <a:pt x="17" y="298"/>
                  </a:lnTo>
                  <a:lnTo>
                    <a:pt x="20" y="301"/>
                  </a:lnTo>
                  <a:lnTo>
                    <a:pt x="19" y="303"/>
                  </a:lnTo>
                  <a:lnTo>
                    <a:pt x="18" y="304"/>
                  </a:lnTo>
                  <a:lnTo>
                    <a:pt x="17" y="307"/>
                  </a:lnTo>
                  <a:lnTo>
                    <a:pt x="14" y="312"/>
                  </a:lnTo>
                  <a:lnTo>
                    <a:pt x="14" y="315"/>
                  </a:lnTo>
                  <a:lnTo>
                    <a:pt x="14" y="324"/>
                  </a:lnTo>
                  <a:lnTo>
                    <a:pt x="13" y="331"/>
                  </a:lnTo>
                  <a:lnTo>
                    <a:pt x="10" y="335"/>
                  </a:lnTo>
                  <a:lnTo>
                    <a:pt x="8" y="338"/>
                  </a:lnTo>
                  <a:lnTo>
                    <a:pt x="5" y="341"/>
                  </a:lnTo>
                  <a:lnTo>
                    <a:pt x="5" y="343"/>
                  </a:lnTo>
                  <a:lnTo>
                    <a:pt x="7" y="346"/>
                  </a:lnTo>
                  <a:lnTo>
                    <a:pt x="10" y="346"/>
                  </a:lnTo>
                  <a:lnTo>
                    <a:pt x="13" y="342"/>
                  </a:lnTo>
                  <a:lnTo>
                    <a:pt x="20" y="343"/>
                  </a:lnTo>
                  <a:lnTo>
                    <a:pt x="22" y="346"/>
                  </a:lnTo>
                  <a:lnTo>
                    <a:pt x="21" y="349"/>
                  </a:lnTo>
                  <a:lnTo>
                    <a:pt x="21" y="361"/>
                  </a:lnTo>
                  <a:lnTo>
                    <a:pt x="30" y="359"/>
                  </a:lnTo>
                  <a:lnTo>
                    <a:pt x="32" y="354"/>
                  </a:lnTo>
                  <a:lnTo>
                    <a:pt x="43" y="342"/>
                  </a:lnTo>
                  <a:lnTo>
                    <a:pt x="49" y="327"/>
                  </a:lnTo>
                  <a:lnTo>
                    <a:pt x="61" y="324"/>
                  </a:lnTo>
                  <a:lnTo>
                    <a:pt x="64" y="319"/>
                  </a:lnTo>
                  <a:lnTo>
                    <a:pt x="66" y="319"/>
                  </a:lnTo>
                  <a:lnTo>
                    <a:pt x="71" y="323"/>
                  </a:lnTo>
                  <a:lnTo>
                    <a:pt x="73" y="319"/>
                  </a:lnTo>
                  <a:lnTo>
                    <a:pt x="77" y="316"/>
                  </a:lnTo>
                  <a:lnTo>
                    <a:pt x="81" y="318"/>
                  </a:lnTo>
                  <a:lnTo>
                    <a:pt x="83" y="315"/>
                  </a:lnTo>
                  <a:lnTo>
                    <a:pt x="86" y="315"/>
                  </a:lnTo>
                  <a:lnTo>
                    <a:pt x="87" y="315"/>
                  </a:lnTo>
                  <a:lnTo>
                    <a:pt x="88" y="313"/>
                  </a:lnTo>
                  <a:lnTo>
                    <a:pt x="88" y="310"/>
                  </a:lnTo>
                  <a:lnTo>
                    <a:pt x="93" y="309"/>
                  </a:lnTo>
                  <a:lnTo>
                    <a:pt x="95" y="310"/>
                  </a:lnTo>
                  <a:lnTo>
                    <a:pt x="102" y="298"/>
                  </a:lnTo>
                  <a:lnTo>
                    <a:pt x="103" y="294"/>
                  </a:lnTo>
                  <a:lnTo>
                    <a:pt x="106" y="291"/>
                  </a:lnTo>
                  <a:lnTo>
                    <a:pt x="109" y="291"/>
                  </a:lnTo>
                  <a:lnTo>
                    <a:pt x="106" y="285"/>
                  </a:lnTo>
                  <a:lnTo>
                    <a:pt x="109" y="282"/>
                  </a:lnTo>
                  <a:lnTo>
                    <a:pt x="113" y="287"/>
                  </a:lnTo>
                  <a:lnTo>
                    <a:pt x="115" y="288"/>
                  </a:lnTo>
                  <a:lnTo>
                    <a:pt x="117" y="291"/>
                  </a:lnTo>
                  <a:lnTo>
                    <a:pt x="118" y="287"/>
                  </a:lnTo>
                  <a:lnTo>
                    <a:pt x="121" y="286"/>
                  </a:lnTo>
                  <a:lnTo>
                    <a:pt x="124" y="280"/>
                  </a:lnTo>
                  <a:lnTo>
                    <a:pt x="125" y="276"/>
                  </a:lnTo>
                  <a:lnTo>
                    <a:pt x="125" y="275"/>
                  </a:lnTo>
                  <a:lnTo>
                    <a:pt x="135" y="261"/>
                  </a:lnTo>
                  <a:lnTo>
                    <a:pt x="135" y="259"/>
                  </a:lnTo>
                  <a:lnTo>
                    <a:pt x="137" y="256"/>
                  </a:lnTo>
                  <a:lnTo>
                    <a:pt x="143" y="250"/>
                  </a:lnTo>
                  <a:lnTo>
                    <a:pt x="147" y="245"/>
                  </a:lnTo>
                  <a:lnTo>
                    <a:pt x="151" y="243"/>
                  </a:lnTo>
                  <a:lnTo>
                    <a:pt x="153" y="239"/>
                  </a:lnTo>
                  <a:lnTo>
                    <a:pt x="153" y="236"/>
                  </a:lnTo>
                  <a:lnTo>
                    <a:pt x="156" y="227"/>
                  </a:lnTo>
                  <a:lnTo>
                    <a:pt x="159" y="226"/>
                  </a:lnTo>
                  <a:lnTo>
                    <a:pt x="162" y="217"/>
                  </a:lnTo>
                  <a:lnTo>
                    <a:pt x="161" y="214"/>
                  </a:lnTo>
                  <a:lnTo>
                    <a:pt x="161" y="211"/>
                  </a:lnTo>
                  <a:lnTo>
                    <a:pt x="161" y="206"/>
                  </a:lnTo>
                  <a:lnTo>
                    <a:pt x="162" y="204"/>
                  </a:lnTo>
                  <a:lnTo>
                    <a:pt x="161" y="201"/>
                  </a:lnTo>
                  <a:lnTo>
                    <a:pt x="159" y="201"/>
                  </a:lnTo>
                  <a:lnTo>
                    <a:pt x="156" y="199"/>
                  </a:lnTo>
                  <a:lnTo>
                    <a:pt x="154" y="194"/>
                  </a:lnTo>
                  <a:lnTo>
                    <a:pt x="153" y="186"/>
                  </a:lnTo>
                  <a:lnTo>
                    <a:pt x="155" y="183"/>
                  </a:lnTo>
                  <a:lnTo>
                    <a:pt x="156" y="179"/>
                  </a:lnTo>
                  <a:lnTo>
                    <a:pt x="156" y="177"/>
                  </a:lnTo>
                  <a:lnTo>
                    <a:pt x="157" y="177"/>
                  </a:lnTo>
                  <a:lnTo>
                    <a:pt x="164" y="170"/>
                  </a:lnTo>
                  <a:lnTo>
                    <a:pt x="165" y="167"/>
                  </a:lnTo>
                  <a:lnTo>
                    <a:pt x="166" y="167"/>
                  </a:lnTo>
                  <a:lnTo>
                    <a:pt x="167" y="165"/>
                  </a:lnTo>
                  <a:lnTo>
                    <a:pt x="169" y="161"/>
                  </a:lnTo>
                  <a:lnTo>
                    <a:pt x="168" y="160"/>
                  </a:lnTo>
                  <a:lnTo>
                    <a:pt x="169" y="157"/>
                  </a:lnTo>
                  <a:lnTo>
                    <a:pt x="169" y="155"/>
                  </a:lnTo>
                  <a:lnTo>
                    <a:pt x="169" y="152"/>
                  </a:lnTo>
                  <a:lnTo>
                    <a:pt x="170" y="148"/>
                  </a:lnTo>
                  <a:lnTo>
                    <a:pt x="172" y="145"/>
                  </a:lnTo>
                  <a:lnTo>
                    <a:pt x="174" y="145"/>
                  </a:lnTo>
                  <a:lnTo>
                    <a:pt x="175" y="145"/>
                  </a:lnTo>
                  <a:lnTo>
                    <a:pt x="175" y="141"/>
                  </a:lnTo>
                  <a:lnTo>
                    <a:pt x="177" y="141"/>
                  </a:lnTo>
                  <a:lnTo>
                    <a:pt x="177" y="138"/>
                  </a:lnTo>
                  <a:lnTo>
                    <a:pt x="180" y="132"/>
                  </a:lnTo>
                  <a:lnTo>
                    <a:pt x="182" y="130"/>
                  </a:lnTo>
                  <a:lnTo>
                    <a:pt x="182" y="134"/>
                  </a:lnTo>
                  <a:lnTo>
                    <a:pt x="181" y="138"/>
                  </a:lnTo>
                  <a:lnTo>
                    <a:pt x="181" y="141"/>
                  </a:lnTo>
                  <a:lnTo>
                    <a:pt x="181" y="143"/>
                  </a:lnTo>
                  <a:lnTo>
                    <a:pt x="183" y="143"/>
                  </a:lnTo>
                  <a:lnTo>
                    <a:pt x="186" y="143"/>
                  </a:lnTo>
                  <a:lnTo>
                    <a:pt x="189" y="144"/>
                  </a:lnTo>
                  <a:lnTo>
                    <a:pt x="188" y="146"/>
                  </a:lnTo>
                  <a:lnTo>
                    <a:pt x="190" y="152"/>
                  </a:lnTo>
                  <a:lnTo>
                    <a:pt x="189" y="160"/>
                  </a:lnTo>
                  <a:lnTo>
                    <a:pt x="190" y="162"/>
                  </a:lnTo>
                  <a:lnTo>
                    <a:pt x="200" y="172"/>
                  </a:lnTo>
                  <a:lnTo>
                    <a:pt x="202" y="179"/>
                  </a:lnTo>
                  <a:lnTo>
                    <a:pt x="202" y="192"/>
                  </a:lnTo>
                  <a:lnTo>
                    <a:pt x="206" y="195"/>
                  </a:lnTo>
                  <a:lnTo>
                    <a:pt x="205" y="198"/>
                  </a:lnTo>
                  <a:lnTo>
                    <a:pt x="202" y="200"/>
                  </a:lnTo>
                  <a:lnTo>
                    <a:pt x="203" y="206"/>
                  </a:lnTo>
                  <a:lnTo>
                    <a:pt x="204" y="209"/>
                  </a:lnTo>
                  <a:lnTo>
                    <a:pt x="204" y="212"/>
                  </a:lnTo>
                  <a:lnTo>
                    <a:pt x="208" y="214"/>
                  </a:lnTo>
                  <a:lnTo>
                    <a:pt x="209" y="216"/>
                  </a:lnTo>
                  <a:lnTo>
                    <a:pt x="211" y="219"/>
                  </a:lnTo>
                  <a:lnTo>
                    <a:pt x="212" y="225"/>
                  </a:lnTo>
                  <a:lnTo>
                    <a:pt x="212" y="227"/>
                  </a:lnTo>
                  <a:lnTo>
                    <a:pt x="215" y="238"/>
                  </a:lnTo>
                  <a:lnTo>
                    <a:pt x="217" y="243"/>
                  </a:lnTo>
                  <a:lnTo>
                    <a:pt x="217" y="247"/>
                  </a:lnTo>
                  <a:lnTo>
                    <a:pt x="220" y="253"/>
                  </a:lnTo>
                  <a:lnTo>
                    <a:pt x="227" y="255"/>
                  </a:lnTo>
                  <a:lnTo>
                    <a:pt x="231" y="255"/>
                  </a:lnTo>
                  <a:lnTo>
                    <a:pt x="234" y="256"/>
                  </a:lnTo>
                  <a:lnTo>
                    <a:pt x="238" y="256"/>
                  </a:lnTo>
                  <a:lnTo>
                    <a:pt x="240" y="255"/>
                  </a:lnTo>
                  <a:lnTo>
                    <a:pt x="241" y="254"/>
                  </a:lnTo>
                  <a:lnTo>
                    <a:pt x="244" y="248"/>
                  </a:lnTo>
                  <a:lnTo>
                    <a:pt x="247" y="243"/>
                  </a:lnTo>
                  <a:lnTo>
                    <a:pt x="247" y="238"/>
                  </a:lnTo>
                  <a:lnTo>
                    <a:pt x="249" y="226"/>
                  </a:lnTo>
                  <a:lnTo>
                    <a:pt x="246" y="210"/>
                  </a:lnTo>
                  <a:lnTo>
                    <a:pt x="248" y="203"/>
                  </a:lnTo>
                  <a:lnTo>
                    <a:pt x="250" y="199"/>
                  </a:lnTo>
                  <a:lnTo>
                    <a:pt x="251" y="189"/>
                  </a:lnTo>
                  <a:lnTo>
                    <a:pt x="249" y="182"/>
                  </a:lnTo>
                  <a:lnTo>
                    <a:pt x="250" y="172"/>
                  </a:lnTo>
                  <a:lnTo>
                    <a:pt x="249" y="161"/>
                  </a:lnTo>
                  <a:lnTo>
                    <a:pt x="249" y="146"/>
                  </a:lnTo>
                  <a:lnTo>
                    <a:pt x="249" y="145"/>
                  </a:lnTo>
                  <a:lnTo>
                    <a:pt x="245" y="138"/>
                  </a:lnTo>
                  <a:lnTo>
                    <a:pt x="245" y="128"/>
                  </a:lnTo>
                  <a:lnTo>
                    <a:pt x="243" y="128"/>
                  </a:lnTo>
                  <a:lnTo>
                    <a:pt x="238" y="124"/>
                  </a:lnTo>
                  <a:lnTo>
                    <a:pt x="254" y="115"/>
                  </a:lnTo>
                  <a:lnTo>
                    <a:pt x="258" y="108"/>
                  </a:lnTo>
                  <a:lnTo>
                    <a:pt x="256" y="102"/>
                  </a:lnTo>
                  <a:lnTo>
                    <a:pt x="257" y="99"/>
                  </a:lnTo>
                  <a:lnTo>
                    <a:pt x="256" y="99"/>
                  </a:lnTo>
                  <a:lnTo>
                    <a:pt x="254" y="91"/>
                  </a:lnTo>
                  <a:lnTo>
                    <a:pt x="253" y="90"/>
                  </a:lnTo>
                  <a:lnTo>
                    <a:pt x="250" y="79"/>
                  </a:lnTo>
                  <a:lnTo>
                    <a:pt x="248" y="75"/>
                  </a:lnTo>
                  <a:lnTo>
                    <a:pt x="245" y="74"/>
                  </a:lnTo>
                  <a:lnTo>
                    <a:pt x="234" y="74"/>
                  </a:lnTo>
                  <a:lnTo>
                    <a:pt x="229" y="73"/>
                  </a:lnTo>
                  <a:lnTo>
                    <a:pt x="219" y="72"/>
                  </a:lnTo>
                  <a:lnTo>
                    <a:pt x="216" y="72"/>
                  </a:lnTo>
                  <a:lnTo>
                    <a:pt x="216" y="75"/>
                  </a:lnTo>
                  <a:lnTo>
                    <a:pt x="210" y="80"/>
                  </a:lnTo>
                  <a:lnTo>
                    <a:pt x="202" y="79"/>
                  </a:lnTo>
                  <a:lnTo>
                    <a:pt x="202" y="75"/>
                  </a:lnTo>
                  <a:lnTo>
                    <a:pt x="206" y="57"/>
                  </a:lnTo>
                  <a:lnTo>
                    <a:pt x="202" y="42"/>
                  </a:lnTo>
                  <a:lnTo>
                    <a:pt x="198" y="41"/>
                  </a:lnTo>
                  <a:lnTo>
                    <a:pt x="192" y="40"/>
                  </a:lnTo>
                  <a:lnTo>
                    <a:pt x="190" y="41"/>
                  </a:lnTo>
                  <a:lnTo>
                    <a:pt x="184" y="42"/>
                  </a:lnTo>
                  <a:lnTo>
                    <a:pt x="178" y="46"/>
                  </a:lnTo>
                  <a:lnTo>
                    <a:pt x="172" y="50"/>
                  </a:lnTo>
                  <a:lnTo>
                    <a:pt x="168" y="67"/>
                  </a:lnTo>
                  <a:lnTo>
                    <a:pt x="163" y="69"/>
                  </a:lnTo>
                  <a:lnTo>
                    <a:pt x="160" y="68"/>
                  </a:lnTo>
                  <a:lnTo>
                    <a:pt x="156" y="68"/>
                  </a:lnTo>
                  <a:lnTo>
                    <a:pt x="144" y="66"/>
                  </a:lnTo>
                  <a:lnTo>
                    <a:pt x="144" y="61"/>
                  </a:lnTo>
                  <a:lnTo>
                    <a:pt x="142" y="57"/>
                  </a:lnTo>
                  <a:lnTo>
                    <a:pt x="141" y="51"/>
                  </a:lnTo>
                  <a:lnTo>
                    <a:pt x="139" y="50"/>
                  </a:lnTo>
                  <a:lnTo>
                    <a:pt x="138" y="42"/>
                  </a:lnTo>
                  <a:lnTo>
                    <a:pt x="136" y="37"/>
                  </a:lnTo>
                  <a:lnTo>
                    <a:pt x="130" y="11"/>
                  </a:lnTo>
                  <a:lnTo>
                    <a:pt x="128" y="7"/>
                  </a:lnTo>
                  <a:lnTo>
                    <a:pt x="120" y="12"/>
                  </a:lnTo>
                  <a:lnTo>
                    <a:pt x="115" y="12"/>
                  </a:lnTo>
                  <a:lnTo>
                    <a:pt x="106" y="8"/>
                  </a:lnTo>
                  <a:lnTo>
                    <a:pt x="98" y="2"/>
                  </a:lnTo>
                  <a:lnTo>
                    <a:pt x="91" y="2"/>
                  </a:lnTo>
                  <a:lnTo>
                    <a:pt x="88" y="0"/>
                  </a:lnTo>
                  <a:lnTo>
                    <a:pt x="84" y="36"/>
                  </a:lnTo>
                  <a:lnTo>
                    <a:pt x="82" y="35"/>
                  </a:lnTo>
                  <a:lnTo>
                    <a:pt x="80" y="30"/>
                  </a:lnTo>
                  <a:lnTo>
                    <a:pt x="79" y="29"/>
                  </a:lnTo>
                  <a:lnTo>
                    <a:pt x="81" y="42"/>
                  </a:lnTo>
                  <a:lnTo>
                    <a:pt x="84" y="44"/>
                  </a:lnTo>
                  <a:lnTo>
                    <a:pt x="83" y="50"/>
                  </a:lnTo>
                  <a:lnTo>
                    <a:pt x="80" y="58"/>
                  </a:lnTo>
                  <a:lnTo>
                    <a:pt x="80" y="64"/>
                  </a:lnTo>
                  <a:lnTo>
                    <a:pt x="77" y="62"/>
                  </a:lnTo>
                  <a:lnTo>
                    <a:pt x="75" y="61"/>
                  </a:lnTo>
                  <a:lnTo>
                    <a:pt x="70" y="73"/>
                  </a:lnTo>
                  <a:lnTo>
                    <a:pt x="67" y="73"/>
                  </a:lnTo>
                  <a:lnTo>
                    <a:pt x="64" y="73"/>
                  </a:lnTo>
                  <a:lnTo>
                    <a:pt x="62" y="72"/>
                  </a:lnTo>
                  <a:lnTo>
                    <a:pt x="58" y="73"/>
                  </a:lnTo>
                  <a:lnTo>
                    <a:pt x="56" y="78"/>
                  </a:lnTo>
                  <a:lnTo>
                    <a:pt x="59" y="77"/>
                  </a:lnTo>
                  <a:lnTo>
                    <a:pt x="59" y="88"/>
                  </a:lnTo>
                  <a:lnTo>
                    <a:pt x="61" y="88"/>
                  </a:lnTo>
                  <a:lnTo>
                    <a:pt x="62" y="90"/>
                  </a:lnTo>
                  <a:lnTo>
                    <a:pt x="64" y="91"/>
                  </a:lnTo>
                  <a:lnTo>
                    <a:pt x="65" y="96"/>
                  </a:lnTo>
                  <a:lnTo>
                    <a:pt x="63" y="97"/>
                  </a:lnTo>
                  <a:lnTo>
                    <a:pt x="62" y="102"/>
                  </a:lnTo>
                  <a:lnTo>
                    <a:pt x="59" y="104"/>
                  </a:lnTo>
                  <a:lnTo>
                    <a:pt x="58" y="105"/>
                  </a:lnTo>
                  <a:lnTo>
                    <a:pt x="56" y="119"/>
                  </a:lnTo>
                  <a:lnTo>
                    <a:pt x="58" y="122"/>
                  </a:lnTo>
                  <a:lnTo>
                    <a:pt x="58" y="124"/>
                  </a:lnTo>
                  <a:lnTo>
                    <a:pt x="51" y="130"/>
                  </a:lnTo>
                  <a:lnTo>
                    <a:pt x="49" y="128"/>
                  </a:lnTo>
                  <a:lnTo>
                    <a:pt x="46" y="130"/>
                  </a:lnTo>
                  <a:lnTo>
                    <a:pt x="44" y="129"/>
                  </a:lnTo>
                  <a:lnTo>
                    <a:pt x="41" y="130"/>
                  </a:lnTo>
                  <a:lnTo>
                    <a:pt x="42" y="138"/>
                  </a:lnTo>
                  <a:lnTo>
                    <a:pt x="44" y="141"/>
                  </a:lnTo>
                  <a:lnTo>
                    <a:pt x="46" y="141"/>
                  </a:lnTo>
                  <a:lnTo>
                    <a:pt x="46" y="151"/>
                  </a:lnTo>
                  <a:lnTo>
                    <a:pt x="43" y="154"/>
                  </a:lnTo>
                  <a:lnTo>
                    <a:pt x="46" y="157"/>
                  </a:lnTo>
                  <a:lnTo>
                    <a:pt x="49" y="163"/>
                  </a:lnTo>
                  <a:lnTo>
                    <a:pt x="49" y="165"/>
                  </a:lnTo>
                  <a:lnTo>
                    <a:pt x="49" y="168"/>
                  </a:lnTo>
                  <a:lnTo>
                    <a:pt x="52" y="171"/>
                  </a:lnTo>
                  <a:lnTo>
                    <a:pt x="53" y="182"/>
                  </a:lnTo>
                  <a:lnTo>
                    <a:pt x="49" y="184"/>
                  </a:lnTo>
                  <a:lnTo>
                    <a:pt x="47" y="187"/>
                  </a:lnTo>
                  <a:lnTo>
                    <a:pt x="41" y="184"/>
                  </a:lnTo>
                  <a:lnTo>
                    <a:pt x="38" y="187"/>
                  </a:lnTo>
                  <a:lnTo>
                    <a:pt x="38" y="190"/>
                  </a:lnTo>
                  <a:lnTo>
                    <a:pt x="35" y="194"/>
                  </a:lnTo>
                  <a:lnTo>
                    <a:pt x="33" y="195"/>
                  </a:lnTo>
                  <a:lnTo>
                    <a:pt x="32" y="215"/>
                  </a:lnTo>
                  <a:lnTo>
                    <a:pt x="27" y="220"/>
                  </a:lnTo>
                  <a:lnTo>
                    <a:pt x="26" y="222"/>
                  </a:lnTo>
                  <a:lnTo>
                    <a:pt x="29" y="227"/>
                  </a:lnTo>
                  <a:lnTo>
                    <a:pt x="27" y="230"/>
                  </a:lnTo>
                  <a:lnTo>
                    <a:pt x="25" y="231"/>
                  </a:lnTo>
                  <a:lnTo>
                    <a:pt x="22" y="234"/>
                  </a:lnTo>
                  <a:lnTo>
                    <a:pt x="17" y="248"/>
                  </a:lnTo>
                  <a:lnTo>
                    <a:pt x="5" y="260"/>
                  </a:lnTo>
                  <a:lnTo>
                    <a:pt x="4" y="265"/>
                  </a:lnTo>
                  <a:lnTo>
                    <a:pt x="2" y="269"/>
                  </a:lnTo>
                  <a:lnTo>
                    <a:pt x="2" y="271"/>
                  </a:lnTo>
                  <a:lnTo>
                    <a:pt x="1" y="272"/>
                  </a:lnTo>
                  <a:lnTo>
                    <a:pt x="0" y="280"/>
                  </a:lnTo>
                </a:path>
              </a:pathLst>
            </a:custGeom>
            <a:solidFill>
              <a:srgbClr val="C0504D">
                <a:lumMod val="60000"/>
                <a:lumOff val="40000"/>
              </a:srgbClr>
            </a:solidFill>
            <a:ln w="6350" cap="rnd" cmpd="sng">
              <a:solidFill>
                <a:srgbClr val="C0504D">
                  <a:lumMod val="75000"/>
                </a:srgb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en-US" sz="1200" kern="0" dirty="0">
                <a:solidFill>
                  <a:sysClr val="windowText" lastClr="000000"/>
                </a:solidFill>
                <a:cs typeface="Arial" pitchFamily="34" charset="0"/>
              </a:endParaRPr>
            </a:p>
          </p:txBody>
        </p:sp>
        <p:sp>
          <p:nvSpPr>
            <p:cNvPr id="108" name="Freeform 185"/>
            <p:cNvSpPr>
              <a:spLocks/>
            </p:cNvSpPr>
            <p:nvPr/>
          </p:nvSpPr>
          <p:spPr bwMode="auto">
            <a:xfrm>
              <a:off x="4467489" y="4776788"/>
              <a:ext cx="541337" cy="776287"/>
            </a:xfrm>
            <a:custGeom>
              <a:avLst/>
              <a:gdLst/>
              <a:ahLst/>
              <a:cxnLst>
                <a:cxn ang="0">
                  <a:pos x="17" y="467"/>
                </a:cxn>
                <a:cxn ang="0">
                  <a:pos x="38" y="446"/>
                </a:cxn>
                <a:cxn ang="0">
                  <a:pos x="55" y="442"/>
                </a:cxn>
                <a:cxn ang="0">
                  <a:pos x="59" y="422"/>
                </a:cxn>
                <a:cxn ang="0">
                  <a:pos x="61" y="407"/>
                </a:cxn>
                <a:cxn ang="0">
                  <a:pos x="63" y="384"/>
                </a:cxn>
                <a:cxn ang="0">
                  <a:pos x="67" y="356"/>
                </a:cxn>
                <a:cxn ang="0">
                  <a:pos x="71" y="302"/>
                </a:cxn>
                <a:cxn ang="0">
                  <a:pos x="90" y="258"/>
                </a:cxn>
                <a:cxn ang="0">
                  <a:pos x="103" y="285"/>
                </a:cxn>
                <a:cxn ang="0">
                  <a:pos x="127" y="317"/>
                </a:cxn>
                <a:cxn ang="0">
                  <a:pos x="153" y="312"/>
                </a:cxn>
                <a:cxn ang="0">
                  <a:pos x="171" y="316"/>
                </a:cxn>
                <a:cxn ang="0">
                  <a:pos x="183" y="298"/>
                </a:cxn>
                <a:cxn ang="0">
                  <a:pos x="209" y="296"/>
                </a:cxn>
                <a:cxn ang="0">
                  <a:pos x="201" y="278"/>
                </a:cxn>
                <a:cxn ang="0">
                  <a:pos x="181" y="263"/>
                </a:cxn>
                <a:cxn ang="0">
                  <a:pos x="172" y="242"/>
                </a:cxn>
                <a:cxn ang="0">
                  <a:pos x="153" y="229"/>
                </a:cxn>
                <a:cxn ang="0">
                  <a:pos x="138" y="212"/>
                </a:cxn>
                <a:cxn ang="0">
                  <a:pos x="150" y="150"/>
                </a:cxn>
                <a:cxn ang="0">
                  <a:pos x="142" y="113"/>
                </a:cxn>
                <a:cxn ang="0">
                  <a:pos x="150" y="101"/>
                </a:cxn>
                <a:cxn ang="0">
                  <a:pos x="183" y="59"/>
                </a:cxn>
                <a:cxn ang="0">
                  <a:pos x="186" y="17"/>
                </a:cxn>
                <a:cxn ang="0">
                  <a:pos x="212" y="3"/>
                </a:cxn>
                <a:cxn ang="0">
                  <a:pos x="223" y="37"/>
                </a:cxn>
                <a:cxn ang="0">
                  <a:pos x="245" y="67"/>
                </a:cxn>
                <a:cxn ang="0">
                  <a:pos x="223" y="74"/>
                </a:cxn>
                <a:cxn ang="0">
                  <a:pos x="223" y="140"/>
                </a:cxn>
                <a:cxn ang="0">
                  <a:pos x="241" y="151"/>
                </a:cxn>
                <a:cxn ang="0">
                  <a:pos x="260" y="128"/>
                </a:cxn>
                <a:cxn ang="0">
                  <a:pos x="274" y="136"/>
                </a:cxn>
                <a:cxn ang="0">
                  <a:pos x="295" y="158"/>
                </a:cxn>
                <a:cxn ang="0">
                  <a:pos x="277" y="183"/>
                </a:cxn>
                <a:cxn ang="0">
                  <a:pos x="261" y="242"/>
                </a:cxn>
                <a:cxn ang="0">
                  <a:pos x="256" y="262"/>
                </a:cxn>
                <a:cxn ang="0">
                  <a:pos x="259" y="285"/>
                </a:cxn>
                <a:cxn ang="0">
                  <a:pos x="282" y="297"/>
                </a:cxn>
                <a:cxn ang="0">
                  <a:pos x="310" y="309"/>
                </a:cxn>
                <a:cxn ang="0">
                  <a:pos x="278" y="331"/>
                </a:cxn>
                <a:cxn ang="0">
                  <a:pos x="263" y="378"/>
                </a:cxn>
                <a:cxn ang="0">
                  <a:pos x="248" y="400"/>
                </a:cxn>
                <a:cxn ang="0">
                  <a:pos x="271" y="424"/>
                </a:cxn>
                <a:cxn ang="0">
                  <a:pos x="282" y="450"/>
                </a:cxn>
                <a:cxn ang="0">
                  <a:pos x="301" y="460"/>
                </a:cxn>
                <a:cxn ang="0">
                  <a:pos x="328" y="467"/>
                </a:cxn>
                <a:cxn ang="0">
                  <a:pos x="318" y="495"/>
                </a:cxn>
                <a:cxn ang="0">
                  <a:pos x="286" y="513"/>
                </a:cxn>
                <a:cxn ang="0">
                  <a:pos x="259" y="510"/>
                </a:cxn>
                <a:cxn ang="0">
                  <a:pos x="232" y="532"/>
                </a:cxn>
                <a:cxn ang="0">
                  <a:pos x="223" y="529"/>
                </a:cxn>
                <a:cxn ang="0">
                  <a:pos x="202" y="506"/>
                </a:cxn>
                <a:cxn ang="0">
                  <a:pos x="182" y="493"/>
                </a:cxn>
                <a:cxn ang="0">
                  <a:pos x="177" y="539"/>
                </a:cxn>
                <a:cxn ang="0">
                  <a:pos x="159" y="547"/>
                </a:cxn>
                <a:cxn ang="0">
                  <a:pos x="125" y="540"/>
                </a:cxn>
                <a:cxn ang="0">
                  <a:pos x="107" y="557"/>
                </a:cxn>
                <a:cxn ang="0">
                  <a:pos x="93" y="554"/>
                </a:cxn>
                <a:cxn ang="0">
                  <a:pos x="63" y="540"/>
                </a:cxn>
                <a:cxn ang="0">
                  <a:pos x="35" y="513"/>
                </a:cxn>
                <a:cxn ang="0">
                  <a:pos x="11" y="493"/>
                </a:cxn>
              </a:cxnLst>
              <a:rect l="0" t="0" r="r" b="b"/>
              <a:pathLst>
                <a:path w="334" h="566">
                  <a:moveTo>
                    <a:pt x="0" y="478"/>
                  </a:moveTo>
                  <a:lnTo>
                    <a:pt x="2" y="474"/>
                  </a:lnTo>
                  <a:lnTo>
                    <a:pt x="3" y="473"/>
                  </a:lnTo>
                  <a:lnTo>
                    <a:pt x="10" y="467"/>
                  </a:lnTo>
                  <a:lnTo>
                    <a:pt x="14" y="467"/>
                  </a:lnTo>
                  <a:lnTo>
                    <a:pt x="17" y="467"/>
                  </a:lnTo>
                  <a:lnTo>
                    <a:pt x="19" y="466"/>
                  </a:lnTo>
                  <a:lnTo>
                    <a:pt x="20" y="458"/>
                  </a:lnTo>
                  <a:lnTo>
                    <a:pt x="28" y="456"/>
                  </a:lnTo>
                  <a:lnTo>
                    <a:pt x="34" y="450"/>
                  </a:lnTo>
                  <a:lnTo>
                    <a:pt x="35" y="445"/>
                  </a:lnTo>
                  <a:lnTo>
                    <a:pt x="38" y="446"/>
                  </a:lnTo>
                  <a:lnTo>
                    <a:pt x="40" y="449"/>
                  </a:lnTo>
                  <a:lnTo>
                    <a:pt x="44" y="451"/>
                  </a:lnTo>
                  <a:lnTo>
                    <a:pt x="48" y="457"/>
                  </a:lnTo>
                  <a:lnTo>
                    <a:pt x="50" y="460"/>
                  </a:lnTo>
                  <a:lnTo>
                    <a:pt x="55" y="455"/>
                  </a:lnTo>
                  <a:lnTo>
                    <a:pt x="55" y="442"/>
                  </a:lnTo>
                  <a:lnTo>
                    <a:pt x="55" y="438"/>
                  </a:lnTo>
                  <a:lnTo>
                    <a:pt x="55" y="433"/>
                  </a:lnTo>
                  <a:lnTo>
                    <a:pt x="57" y="425"/>
                  </a:lnTo>
                  <a:lnTo>
                    <a:pt x="56" y="423"/>
                  </a:lnTo>
                  <a:lnTo>
                    <a:pt x="57" y="421"/>
                  </a:lnTo>
                  <a:lnTo>
                    <a:pt x="59" y="422"/>
                  </a:lnTo>
                  <a:lnTo>
                    <a:pt x="61" y="422"/>
                  </a:lnTo>
                  <a:lnTo>
                    <a:pt x="65" y="422"/>
                  </a:lnTo>
                  <a:lnTo>
                    <a:pt x="66" y="417"/>
                  </a:lnTo>
                  <a:lnTo>
                    <a:pt x="65" y="414"/>
                  </a:lnTo>
                  <a:lnTo>
                    <a:pt x="63" y="413"/>
                  </a:lnTo>
                  <a:lnTo>
                    <a:pt x="61" y="407"/>
                  </a:lnTo>
                  <a:lnTo>
                    <a:pt x="60" y="406"/>
                  </a:lnTo>
                  <a:lnTo>
                    <a:pt x="58" y="405"/>
                  </a:lnTo>
                  <a:lnTo>
                    <a:pt x="55" y="403"/>
                  </a:lnTo>
                  <a:lnTo>
                    <a:pt x="57" y="395"/>
                  </a:lnTo>
                  <a:lnTo>
                    <a:pt x="64" y="386"/>
                  </a:lnTo>
                  <a:lnTo>
                    <a:pt x="63" y="384"/>
                  </a:lnTo>
                  <a:lnTo>
                    <a:pt x="61" y="381"/>
                  </a:lnTo>
                  <a:lnTo>
                    <a:pt x="66" y="378"/>
                  </a:lnTo>
                  <a:lnTo>
                    <a:pt x="67" y="375"/>
                  </a:lnTo>
                  <a:lnTo>
                    <a:pt x="67" y="373"/>
                  </a:lnTo>
                  <a:lnTo>
                    <a:pt x="67" y="367"/>
                  </a:lnTo>
                  <a:lnTo>
                    <a:pt x="67" y="356"/>
                  </a:lnTo>
                  <a:lnTo>
                    <a:pt x="67" y="351"/>
                  </a:lnTo>
                  <a:lnTo>
                    <a:pt x="69" y="339"/>
                  </a:lnTo>
                  <a:lnTo>
                    <a:pt x="66" y="323"/>
                  </a:lnTo>
                  <a:lnTo>
                    <a:pt x="68" y="316"/>
                  </a:lnTo>
                  <a:lnTo>
                    <a:pt x="70" y="312"/>
                  </a:lnTo>
                  <a:lnTo>
                    <a:pt x="71" y="302"/>
                  </a:lnTo>
                  <a:lnTo>
                    <a:pt x="69" y="295"/>
                  </a:lnTo>
                  <a:lnTo>
                    <a:pt x="70" y="285"/>
                  </a:lnTo>
                  <a:lnTo>
                    <a:pt x="69" y="274"/>
                  </a:lnTo>
                  <a:lnTo>
                    <a:pt x="69" y="259"/>
                  </a:lnTo>
                  <a:lnTo>
                    <a:pt x="79" y="263"/>
                  </a:lnTo>
                  <a:lnTo>
                    <a:pt x="90" y="258"/>
                  </a:lnTo>
                  <a:lnTo>
                    <a:pt x="91" y="259"/>
                  </a:lnTo>
                  <a:lnTo>
                    <a:pt x="92" y="263"/>
                  </a:lnTo>
                  <a:lnTo>
                    <a:pt x="94" y="267"/>
                  </a:lnTo>
                  <a:lnTo>
                    <a:pt x="96" y="269"/>
                  </a:lnTo>
                  <a:lnTo>
                    <a:pt x="101" y="281"/>
                  </a:lnTo>
                  <a:lnTo>
                    <a:pt x="103" y="285"/>
                  </a:lnTo>
                  <a:lnTo>
                    <a:pt x="106" y="289"/>
                  </a:lnTo>
                  <a:lnTo>
                    <a:pt x="108" y="291"/>
                  </a:lnTo>
                  <a:lnTo>
                    <a:pt x="109" y="298"/>
                  </a:lnTo>
                  <a:lnTo>
                    <a:pt x="116" y="307"/>
                  </a:lnTo>
                  <a:lnTo>
                    <a:pt x="117" y="309"/>
                  </a:lnTo>
                  <a:lnTo>
                    <a:pt x="127" y="317"/>
                  </a:lnTo>
                  <a:lnTo>
                    <a:pt x="131" y="318"/>
                  </a:lnTo>
                  <a:lnTo>
                    <a:pt x="133" y="319"/>
                  </a:lnTo>
                  <a:lnTo>
                    <a:pt x="134" y="323"/>
                  </a:lnTo>
                  <a:lnTo>
                    <a:pt x="143" y="323"/>
                  </a:lnTo>
                  <a:lnTo>
                    <a:pt x="152" y="316"/>
                  </a:lnTo>
                  <a:lnTo>
                    <a:pt x="153" y="312"/>
                  </a:lnTo>
                  <a:lnTo>
                    <a:pt x="154" y="309"/>
                  </a:lnTo>
                  <a:lnTo>
                    <a:pt x="162" y="305"/>
                  </a:lnTo>
                  <a:lnTo>
                    <a:pt x="165" y="306"/>
                  </a:lnTo>
                  <a:lnTo>
                    <a:pt x="165" y="309"/>
                  </a:lnTo>
                  <a:lnTo>
                    <a:pt x="170" y="312"/>
                  </a:lnTo>
                  <a:lnTo>
                    <a:pt x="171" y="316"/>
                  </a:lnTo>
                  <a:lnTo>
                    <a:pt x="175" y="316"/>
                  </a:lnTo>
                  <a:lnTo>
                    <a:pt x="176" y="314"/>
                  </a:lnTo>
                  <a:lnTo>
                    <a:pt x="179" y="308"/>
                  </a:lnTo>
                  <a:lnTo>
                    <a:pt x="183" y="307"/>
                  </a:lnTo>
                  <a:lnTo>
                    <a:pt x="183" y="302"/>
                  </a:lnTo>
                  <a:lnTo>
                    <a:pt x="183" y="298"/>
                  </a:lnTo>
                  <a:lnTo>
                    <a:pt x="186" y="296"/>
                  </a:lnTo>
                  <a:lnTo>
                    <a:pt x="192" y="295"/>
                  </a:lnTo>
                  <a:lnTo>
                    <a:pt x="197" y="296"/>
                  </a:lnTo>
                  <a:lnTo>
                    <a:pt x="201" y="296"/>
                  </a:lnTo>
                  <a:lnTo>
                    <a:pt x="206" y="298"/>
                  </a:lnTo>
                  <a:lnTo>
                    <a:pt x="209" y="296"/>
                  </a:lnTo>
                  <a:lnTo>
                    <a:pt x="213" y="287"/>
                  </a:lnTo>
                  <a:lnTo>
                    <a:pt x="213" y="281"/>
                  </a:lnTo>
                  <a:lnTo>
                    <a:pt x="212" y="280"/>
                  </a:lnTo>
                  <a:lnTo>
                    <a:pt x="207" y="278"/>
                  </a:lnTo>
                  <a:lnTo>
                    <a:pt x="204" y="280"/>
                  </a:lnTo>
                  <a:lnTo>
                    <a:pt x="201" y="278"/>
                  </a:lnTo>
                  <a:lnTo>
                    <a:pt x="201" y="270"/>
                  </a:lnTo>
                  <a:lnTo>
                    <a:pt x="198" y="266"/>
                  </a:lnTo>
                  <a:lnTo>
                    <a:pt x="195" y="262"/>
                  </a:lnTo>
                  <a:lnTo>
                    <a:pt x="191" y="262"/>
                  </a:lnTo>
                  <a:lnTo>
                    <a:pt x="186" y="263"/>
                  </a:lnTo>
                  <a:lnTo>
                    <a:pt x="181" y="263"/>
                  </a:lnTo>
                  <a:lnTo>
                    <a:pt x="179" y="263"/>
                  </a:lnTo>
                  <a:lnTo>
                    <a:pt x="179" y="258"/>
                  </a:lnTo>
                  <a:lnTo>
                    <a:pt x="177" y="255"/>
                  </a:lnTo>
                  <a:lnTo>
                    <a:pt x="179" y="246"/>
                  </a:lnTo>
                  <a:lnTo>
                    <a:pt x="177" y="242"/>
                  </a:lnTo>
                  <a:lnTo>
                    <a:pt x="172" y="242"/>
                  </a:lnTo>
                  <a:lnTo>
                    <a:pt x="170" y="239"/>
                  </a:lnTo>
                  <a:lnTo>
                    <a:pt x="166" y="234"/>
                  </a:lnTo>
                  <a:lnTo>
                    <a:pt x="162" y="234"/>
                  </a:lnTo>
                  <a:lnTo>
                    <a:pt x="161" y="231"/>
                  </a:lnTo>
                  <a:lnTo>
                    <a:pt x="156" y="226"/>
                  </a:lnTo>
                  <a:lnTo>
                    <a:pt x="153" y="229"/>
                  </a:lnTo>
                  <a:lnTo>
                    <a:pt x="150" y="228"/>
                  </a:lnTo>
                  <a:lnTo>
                    <a:pt x="147" y="225"/>
                  </a:lnTo>
                  <a:lnTo>
                    <a:pt x="144" y="224"/>
                  </a:lnTo>
                  <a:lnTo>
                    <a:pt x="139" y="223"/>
                  </a:lnTo>
                  <a:lnTo>
                    <a:pt x="135" y="222"/>
                  </a:lnTo>
                  <a:lnTo>
                    <a:pt x="138" y="212"/>
                  </a:lnTo>
                  <a:lnTo>
                    <a:pt x="136" y="202"/>
                  </a:lnTo>
                  <a:lnTo>
                    <a:pt x="135" y="192"/>
                  </a:lnTo>
                  <a:lnTo>
                    <a:pt x="138" y="179"/>
                  </a:lnTo>
                  <a:lnTo>
                    <a:pt x="147" y="167"/>
                  </a:lnTo>
                  <a:lnTo>
                    <a:pt x="150" y="159"/>
                  </a:lnTo>
                  <a:lnTo>
                    <a:pt x="150" y="150"/>
                  </a:lnTo>
                  <a:lnTo>
                    <a:pt x="151" y="145"/>
                  </a:lnTo>
                  <a:lnTo>
                    <a:pt x="153" y="143"/>
                  </a:lnTo>
                  <a:lnTo>
                    <a:pt x="155" y="136"/>
                  </a:lnTo>
                  <a:lnTo>
                    <a:pt x="153" y="123"/>
                  </a:lnTo>
                  <a:lnTo>
                    <a:pt x="143" y="115"/>
                  </a:lnTo>
                  <a:lnTo>
                    <a:pt x="142" y="113"/>
                  </a:lnTo>
                  <a:lnTo>
                    <a:pt x="134" y="104"/>
                  </a:lnTo>
                  <a:lnTo>
                    <a:pt x="134" y="102"/>
                  </a:lnTo>
                  <a:lnTo>
                    <a:pt x="138" y="98"/>
                  </a:lnTo>
                  <a:lnTo>
                    <a:pt x="143" y="98"/>
                  </a:lnTo>
                  <a:lnTo>
                    <a:pt x="145" y="101"/>
                  </a:lnTo>
                  <a:lnTo>
                    <a:pt x="150" y="101"/>
                  </a:lnTo>
                  <a:lnTo>
                    <a:pt x="153" y="101"/>
                  </a:lnTo>
                  <a:lnTo>
                    <a:pt x="156" y="98"/>
                  </a:lnTo>
                  <a:lnTo>
                    <a:pt x="161" y="85"/>
                  </a:lnTo>
                  <a:lnTo>
                    <a:pt x="165" y="79"/>
                  </a:lnTo>
                  <a:lnTo>
                    <a:pt x="177" y="68"/>
                  </a:lnTo>
                  <a:lnTo>
                    <a:pt x="183" y="59"/>
                  </a:lnTo>
                  <a:lnTo>
                    <a:pt x="182" y="48"/>
                  </a:lnTo>
                  <a:lnTo>
                    <a:pt x="185" y="42"/>
                  </a:lnTo>
                  <a:lnTo>
                    <a:pt x="189" y="30"/>
                  </a:lnTo>
                  <a:lnTo>
                    <a:pt x="185" y="24"/>
                  </a:lnTo>
                  <a:lnTo>
                    <a:pt x="184" y="19"/>
                  </a:lnTo>
                  <a:lnTo>
                    <a:pt x="186" y="17"/>
                  </a:lnTo>
                  <a:lnTo>
                    <a:pt x="197" y="15"/>
                  </a:lnTo>
                  <a:lnTo>
                    <a:pt x="199" y="12"/>
                  </a:lnTo>
                  <a:lnTo>
                    <a:pt x="198" y="3"/>
                  </a:lnTo>
                  <a:lnTo>
                    <a:pt x="200" y="3"/>
                  </a:lnTo>
                  <a:lnTo>
                    <a:pt x="203" y="2"/>
                  </a:lnTo>
                  <a:lnTo>
                    <a:pt x="212" y="3"/>
                  </a:lnTo>
                  <a:lnTo>
                    <a:pt x="215" y="0"/>
                  </a:lnTo>
                  <a:lnTo>
                    <a:pt x="218" y="0"/>
                  </a:lnTo>
                  <a:lnTo>
                    <a:pt x="222" y="12"/>
                  </a:lnTo>
                  <a:lnTo>
                    <a:pt x="218" y="29"/>
                  </a:lnTo>
                  <a:lnTo>
                    <a:pt x="221" y="34"/>
                  </a:lnTo>
                  <a:lnTo>
                    <a:pt x="223" y="37"/>
                  </a:lnTo>
                  <a:lnTo>
                    <a:pt x="226" y="45"/>
                  </a:lnTo>
                  <a:lnTo>
                    <a:pt x="230" y="46"/>
                  </a:lnTo>
                  <a:lnTo>
                    <a:pt x="233" y="45"/>
                  </a:lnTo>
                  <a:lnTo>
                    <a:pt x="237" y="50"/>
                  </a:lnTo>
                  <a:lnTo>
                    <a:pt x="245" y="56"/>
                  </a:lnTo>
                  <a:lnTo>
                    <a:pt x="245" y="67"/>
                  </a:lnTo>
                  <a:lnTo>
                    <a:pt x="241" y="69"/>
                  </a:lnTo>
                  <a:lnTo>
                    <a:pt x="234" y="74"/>
                  </a:lnTo>
                  <a:lnTo>
                    <a:pt x="229" y="80"/>
                  </a:lnTo>
                  <a:lnTo>
                    <a:pt x="226" y="78"/>
                  </a:lnTo>
                  <a:lnTo>
                    <a:pt x="225" y="74"/>
                  </a:lnTo>
                  <a:lnTo>
                    <a:pt x="223" y="74"/>
                  </a:lnTo>
                  <a:lnTo>
                    <a:pt x="221" y="75"/>
                  </a:lnTo>
                  <a:lnTo>
                    <a:pt x="215" y="81"/>
                  </a:lnTo>
                  <a:lnTo>
                    <a:pt x="212" y="129"/>
                  </a:lnTo>
                  <a:lnTo>
                    <a:pt x="219" y="135"/>
                  </a:lnTo>
                  <a:lnTo>
                    <a:pt x="221" y="139"/>
                  </a:lnTo>
                  <a:lnTo>
                    <a:pt x="223" y="140"/>
                  </a:lnTo>
                  <a:lnTo>
                    <a:pt x="229" y="140"/>
                  </a:lnTo>
                  <a:lnTo>
                    <a:pt x="229" y="145"/>
                  </a:lnTo>
                  <a:lnTo>
                    <a:pt x="233" y="153"/>
                  </a:lnTo>
                  <a:lnTo>
                    <a:pt x="235" y="153"/>
                  </a:lnTo>
                  <a:lnTo>
                    <a:pt x="238" y="152"/>
                  </a:lnTo>
                  <a:lnTo>
                    <a:pt x="241" y="151"/>
                  </a:lnTo>
                  <a:lnTo>
                    <a:pt x="245" y="145"/>
                  </a:lnTo>
                  <a:lnTo>
                    <a:pt x="250" y="141"/>
                  </a:lnTo>
                  <a:lnTo>
                    <a:pt x="252" y="136"/>
                  </a:lnTo>
                  <a:lnTo>
                    <a:pt x="254" y="128"/>
                  </a:lnTo>
                  <a:lnTo>
                    <a:pt x="259" y="125"/>
                  </a:lnTo>
                  <a:lnTo>
                    <a:pt x="260" y="128"/>
                  </a:lnTo>
                  <a:lnTo>
                    <a:pt x="262" y="128"/>
                  </a:lnTo>
                  <a:lnTo>
                    <a:pt x="263" y="126"/>
                  </a:lnTo>
                  <a:lnTo>
                    <a:pt x="266" y="126"/>
                  </a:lnTo>
                  <a:lnTo>
                    <a:pt x="269" y="129"/>
                  </a:lnTo>
                  <a:lnTo>
                    <a:pt x="271" y="134"/>
                  </a:lnTo>
                  <a:lnTo>
                    <a:pt x="274" y="136"/>
                  </a:lnTo>
                  <a:lnTo>
                    <a:pt x="294" y="148"/>
                  </a:lnTo>
                  <a:lnTo>
                    <a:pt x="298" y="150"/>
                  </a:lnTo>
                  <a:lnTo>
                    <a:pt x="300" y="148"/>
                  </a:lnTo>
                  <a:lnTo>
                    <a:pt x="299" y="157"/>
                  </a:lnTo>
                  <a:lnTo>
                    <a:pt x="297" y="157"/>
                  </a:lnTo>
                  <a:lnTo>
                    <a:pt x="295" y="158"/>
                  </a:lnTo>
                  <a:lnTo>
                    <a:pt x="292" y="164"/>
                  </a:lnTo>
                  <a:lnTo>
                    <a:pt x="289" y="167"/>
                  </a:lnTo>
                  <a:lnTo>
                    <a:pt x="285" y="173"/>
                  </a:lnTo>
                  <a:lnTo>
                    <a:pt x="283" y="178"/>
                  </a:lnTo>
                  <a:lnTo>
                    <a:pt x="281" y="178"/>
                  </a:lnTo>
                  <a:lnTo>
                    <a:pt x="277" y="183"/>
                  </a:lnTo>
                  <a:lnTo>
                    <a:pt x="277" y="186"/>
                  </a:lnTo>
                  <a:lnTo>
                    <a:pt x="272" y="201"/>
                  </a:lnTo>
                  <a:lnTo>
                    <a:pt x="269" y="215"/>
                  </a:lnTo>
                  <a:lnTo>
                    <a:pt x="267" y="223"/>
                  </a:lnTo>
                  <a:lnTo>
                    <a:pt x="261" y="237"/>
                  </a:lnTo>
                  <a:lnTo>
                    <a:pt x="261" y="242"/>
                  </a:lnTo>
                  <a:lnTo>
                    <a:pt x="259" y="245"/>
                  </a:lnTo>
                  <a:lnTo>
                    <a:pt x="257" y="246"/>
                  </a:lnTo>
                  <a:lnTo>
                    <a:pt x="253" y="253"/>
                  </a:lnTo>
                  <a:lnTo>
                    <a:pt x="252" y="258"/>
                  </a:lnTo>
                  <a:lnTo>
                    <a:pt x="253" y="259"/>
                  </a:lnTo>
                  <a:lnTo>
                    <a:pt x="256" y="262"/>
                  </a:lnTo>
                  <a:lnTo>
                    <a:pt x="260" y="268"/>
                  </a:lnTo>
                  <a:lnTo>
                    <a:pt x="260" y="272"/>
                  </a:lnTo>
                  <a:lnTo>
                    <a:pt x="256" y="278"/>
                  </a:lnTo>
                  <a:lnTo>
                    <a:pt x="256" y="281"/>
                  </a:lnTo>
                  <a:lnTo>
                    <a:pt x="256" y="284"/>
                  </a:lnTo>
                  <a:lnTo>
                    <a:pt x="259" y="285"/>
                  </a:lnTo>
                  <a:lnTo>
                    <a:pt x="266" y="291"/>
                  </a:lnTo>
                  <a:lnTo>
                    <a:pt x="268" y="291"/>
                  </a:lnTo>
                  <a:lnTo>
                    <a:pt x="269" y="292"/>
                  </a:lnTo>
                  <a:lnTo>
                    <a:pt x="274" y="296"/>
                  </a:lnTo>
                  <a:lnTo>
                    <a:pt x="279" y="297"/>
                  </a:lnTo>
                  <a:lnTo>
                    <a:pt x="282" y="297"/>
                  </a:lnTo>
                  <a:lnTo>
                    <a:pt x="288" y="302"/>
                  </a:lnTo>
                  <a:lnTo>
                    <a:pt x="295" y="302"/>
                  </a:lnTo>
                  <a:lnTo>
                    <a:pt x="301" y="303"/>
                  </a:lnTo>
                  <a:lnTo>
                    <a:pt x="307" y="306"/>
                  </a:lnTo>
                  <a:lnTo>
                    <a:pt x="309" y="308"/>
                  </a:lnTo>
                  <a:lnTo>
                    <a:pt x="310" y="309"/>
                  </a:lnTo>
                  <a:lnTo>
                    <a:pt x="308" y="317"/>
                  </a:lnTo>
                  <a:lnTo>
                    <a:pt x="304" y="322"/>
                  </a:lnTo>
                  <a:lnTo>
                    <a:pt x="298" y="327"/>
                  </a:lnTo>
                  <a:lnTo>
                    <a:pt x="286" y="329"/>
                  </a:lnTo>
                  <a:lnTo>
                    <a:pt x="282" y="328"/>
                  </a:lnTo>
                  <a:lnTo>
                    <a:pt x="278" y="331"/>
                  </a:lnTo>
                  <a:lnTo>
                    <a:pt x="273" y="333"/>
                  </a:lnTo>
                  <a:lnTo>
                    <a:pt x="271" y="331"/>
                  </a:lnTo>
                  <a:lnTo>
                    <a:pt x="269" y="333"/>
                  </a:lnTo>
                  <a:lnTo>
                    <a:pt x="268" y="338"/>
                  </a:lnTo>
                  <a:lnTo>
                    <a:pt x="266" y="373"/>
                  </a:lnTo>
                  <a:lnTo>
                    <a:pt x="263" y="378"/>
                  </a:lnTo>
                  <a:lnTo>
                    <a:pt x="261" y="379"/>
                  </a:lnTo>
                  <a:lnTo>
                    <a:pt x="257" y="384"/>
                  </a:lnTo>
                  <a:lnTo>
                    <a:pt x="254" y="391"/>
                  </a:lnTo>
                  <a:lnTo>
                    <a:pt x="251" y="392"/>
                  </a:lnTo>
                  <a:lnTo>
                    <a:pt x="250" y="396"/>
                  </a:lnTo>
                  <a:lnTo>
                    <a:pt x="248" y="400"/>
                  </a:lnTo>
                  <a:lnTo>
                    <a:pt x="249" y="414"/>
                  </a:lnTo>
                  <a:lnTo>
                    <a:pt x="254" y="419"/>
                  </a:lnTo>
                  <a:lnTo>
                    <a:pt x="257" y="421"/>
                  </a:lnTo>
                  <a:lnTo>
                    <a:pt x="264" y="422"/>
                  </a:lnTo>
                  <a:lnTo>
                    <a:pt x="266" y="424"/>
                  </a:lnTo>
                  <a:lnTo>
                    <a:pt x="271" y="424"/>
                  </a:lnTo>
                  <a:lnTo>
                    <a:pt x="277" y="425"/>
                  </a:lnTo>
                  <a:lnTo>
                    <a:pt x="279" y="431"/>
                  </a:lnTo>
                  <a:lnTo>
                    <a:pt x="280" y="433"/>
                  </a:lnTo>
                  <a:lnTo>
                    <a:pt x="279" y="440"/>
                  </a:lnTo>
                  <a:lnTo>
                    <a:pt x="279" y="446"/>
                  </a:lnTo>
                  <a:lnTo>
                    <a:pt x="282" y="450"/>
                  </a:lnTo>
                  <a:lnTo>
                    <a:pt x="285" y="463"/>
                  </a:lnTo>
                  <a:lnTo>
                    <a:pt x="294" y="464"/>
                  </a:lnTo>
                  <a:lnTo>
                    <a:pt x="295" y="462"/>
                  </a:lnTo>
                  <a:lnTo>
                    <a:pt x="297" y="461"/>
                  </a:lnTo>
                  <a:lnTo>
                    <a:pt x="298" y="460"/>
                  </a:lnTo>
                  <a:lnTo>
                    <a:pt x="301" y="460"/>
                  </a:lnTo>
                  <a:lnTo>
                    <a:pt x="304" y="460"/>
                  </a:lnTo>
                  <a:lnTo>
                    <a:pt x="310" y="458"/>
                  </a:lnTo>
                  <a:lnTo>
                    <a:pt x="317" y="452"/>
                  </a:lnTo>
                  <a:lnTo>
                    <a:pt x="322" y="452"/>
                  </a:lnTo>
                  <a:lnTo>
                    <a:pt x="324" y="456"/>
                  </a:lnTo>
                  <a:lnTo>
                    <a:pt x="328" y="467"/>
                  </a:lnTo>
                  <a:lnTo>
                    <a:pt x="330" y="469"/>
                  </a:lnTo>
                  <a:lnTo>
                    <a:pt x="333" y="473"/>
                  </a:lnTo>
                  <a:lnTo>
                    <a:pt x="327" y="488"/>
                  </a:lnTo>
                  <a:lnTo>
                    <a:pt x="325" y="489"/>
                  </a:lnTo>
                  <a:lnTo>
                    <a:pt x="323" y="493"/>
                  </a:lnTo>
                  <a:lnTo>
                    <a:pt x="318" y="495"/>
                  </a:lnTo>
                  <a:lnTo>
                    <a:pt x="316" y="495"/>
                  </a:lnTo>
                  <a:lnTo>
                    <a:pt x="309" y="496"/>
                  </a:lnTo>
                  <a:lnTo>
                    <a:pt x="301" y="501"/>
                  </a:lnTo>
                  <a:lnTo>
                    <a:pt x="295" y="507"/>
                  </a:lnTo>
                  <a:lnTo>
                    <a:pt x="291" y="513"/>
                  </a:lnTo>
                  <a:lnTo>
                    <a:pt x="286" y="513"/>
                  </a:lnTo>
                  <a:lnTo>
                    <a:pt x="282" y="511"/>
                  </a:lnTo>
                  <a:lnTo>
                    <a:pt x="277" y="506"/>
                  </a:lnTo>
                  <a:lnTo>
                    <a:pt x="274" y="505"/>
                  </a:lnTo>
                  <a:lnTo>
                    <a:pt x="268" y="506"/>
                  </a:lnTo>
                  <a:lnTo>
                    <a:pt x="266" y="507"/>
                  </a:lnTo>
                  <a:lnTo>
                    <a:pt x="259" y="510"/>
                  </a:lnTo>
                  <a:lnTo>
                    <a:pt x="254" y="513"/>
                  </a:lnTo>
                  <a:lnTo>
                    <a:pt x="249" y="514"/>
                  </a:lnTo>
                  <a:lnTo>
                    <a:pt x="243" y="521"/>
                  </a:lnTo>
                  <a:lnTo>
                    <a:pt x="241" y="522"/>
                  </a:lnTo>
                  <a:lnTo>
                    <a:pt x="235" y="525"/>
                  </a:lnTo>
                  <a:lnTo>
                    <a:pt x="232" y="532"/>
                  </a:lnTo>
                  <a:lnTo>
                    <a:pt x="230" y="536"/>
                  </a:lnTo>
                  <a:lnTo>
                    <a:pt x="230" y="545"/>
                  </a:lnTo>
                  <a:lnTo>
                    <a:pt x="227" y="546"/>
                  </a:lnTo>
                  <a:lnTo>
                    <a:pt x="226" y="539"/>
                  </a:lnTo>
                  <a:lnTo>
                    <a:pt x="228" y="536"/>
                  </a:lnTo>
                  <a:lnTo>
                    <a:pt x="223" y="529"/>
                  </a:lnTo>
                  <a:lnTo>
                    <a:pt x="223" y="534"/>
                  </a:lnTo>
                  <a:lnTo>
                    <a:pt x="223" y="538"/>
                  </a:lnTo>
                  <a:lnTo>
                    <a:pt x="221" y="539"/>
                  </a:lnTo>
                  <a:lnTo>
                    <a:pt x="217" y="534"/>
                  </a:lnTo>
                  <a:lnTo>
                    <a:pt x="212" y="518"/>
                  </a:lnTo>
                  <a:lnTo>
                    <a:pt x="202" y="506"/>
                  </a:lnTo>
                  <a:lnTo>
                    <a:pt x="204" y="485"/>
                  </a:lnTo>
                  <a:lnTo>
                    <a:pt x="204" y="484"/>
                  </a:lnTo>
                  <a:lnTo>
                    <a:pt x="201" y="482"/>
                  </a:lnTo>
                  <a:lnTo>
                    <a:pt x="189" y="484"/>
                  </a:lnTo>
                  <a:lnTo>
                    <a:pt x="185" y="485"/>
                  </a:lnTo>
                  <a:lnTo>
                    <a:pt x="182" y="493"/>
                  </a:lnTo>
                  <a:lnTo>
                    <a:pt x="175" y="495"/>
                  </a:lnTo>
                  <a:lnTo>
                    <a:pt x="167" y="519"/>
                  </a:lnTo>
                  <a:lnTo>
                    <a:pt x="170" y="522"/>
                  </a:lnTo>
                  <a:lnTo>
                    <a:pt x="171" y="532"/>
                  </a:lnTo>
                  <a:lnTo>
                    <a:pt x="175" y="535"/>
                  </a:lnTo>
                  <a:lnTo>
                    <a:pt x="177" y="539"/>
                  </a:lnTo>
                  <a:lnTo>
                    <a:pt x="179" y="541"/>
                  </a:lnTo>
                  <a:lnTo>
                    <a:pt x="177" y="545"/>
                  </a:lnTo>
                  <a:lnTo>
                    <a:pt x="169" y="554"/>
                  </a:lnTo>
                  <a:lnTo>
                    <a:pt x="165" y="554"/>
                  </a:lnTo>
                  <a:lnTo>
                    <a:pt x="163" y="555"/>
                  </a:lnTo>
                  <a:lnTo>
                    <a:pt x="159" y="547"/>
                  </a:lnTo>
                  <a:lnTo>
                    <a:pt x="156" y="546"/>
                  </a:lnTo>
                  <a:lnTo>
                    <a:pt x="146" y="546"/>
                  </a:lnTo>
                  <a:lnTo>
                    <a:pt x="140" y="544"/>
                  </a:lnTo>
                  <a:lnTo>
                    <a:pt x="135" y="539"/>
                  </a:lnTo>
                  <a:lnTo>
                    <a:pt x="131" y="540"/>
                  </a:lnTo>
                  <a:lnTo>
                    <a:pt x="125" y="540"/>
                  </a:lnTo>
                  <a:lnTo>
                    <a:pt x="120" y="540"/>
                  </a:lnTo>
                  <a:lnTo>
                    <a:pt x="117" y="539"/>
                  </a:lnTo>
                  <a:lnTo>
                    <a:pt x="113" y="545"/>
                  </a:lnTo>
                  <a:lnTo>
                    <a:pt x="111" y="562"/>
                  </a:lnTo>
                  <a:lnTo>
                    <a:pt x="109" y="565"/>
                  </a:lnTo>
                  <a:lnTo>
                    <a:pt x="107" y="557"/>
                  </a:lnTo>
                  <a:lnTo>
                    <a:pt x="105" y="557"/>
                  </a:lnTo>
                  <a:lnTo>
                    <a:pt x="106" y="551"/>
                  </a:lnTo>
                  <a:lnTo>
                    <a:pt x="103" y="550"/>
                  </a:lnTo>
                  <a:lnTo>
                    <a:pt x="100" y="555"/>
                  </a:lnTo>
                  <a:lnTo>
                    <a:pt x="97" y="558"/>
                  </a:lnTo>
                  <a:lnTo>
                    <a:pt x="93" y="554"/>
                  </a:lnTo>
                  <a:lnTo>
                    <a:pt x="91" y="557"/>
                  </a:lnTo>
                  <a:lnTo>
                    <a:pt x="88" y="557"/>
                  </a:lnTo>
                  <a:lnTo>
                    <a:pt x="84" y="555"/>
                  </a:lnTo>
                  <a:lnTo>
                    <a:pt x="76" y="544"/>
                  </a:lnTo>
                  <a:lnTo>
                    <a:pt x="72" y="541"/>
                  </a:lnTo>
                  <a:lnTo>
                    <a:pt x="63" y="540"/>
                  </a:lnTo>
                  <a:lnTo>
                    <a:pt x="57" y="541"/>
                  </a:lnTo>
                  <a:lnTo>
                    <a:pt x="55" y="536"/>
                  </a:lnTo>
                  <a:lnTo>
                    <a:pt x="42" y="528"/>
                  </a:lnTo>
                  <a:lnTo>
                    <a:pt x="41" y="521"/>
                  </a:lnTo>
                  <a:lnTo>
                    <a:pt x="39" y="518"/>
                  </a:lnTo>
                  <a:lnTo>
                    <a:pt x="35" y="513"/>
                  </a:lnTo>
                  <a:lnTo>
                    <a:pt x="25" y="511"/>
                  </a:lnTo>
                  <a:lnTo>
                    <a:pt x="21" y="506"/>
                  </a:lnTo>
                  <a:lnTo>
                    <a:pt x="20" y="499"/>
                  </a:lnTo>
                  <a:lnTo>
                    <a:pt x="19" y="495"/>
                  </a:lnTo>
                  <a:lnTo>
                    <a:pt x="15" y="493"/>
                  </a:lnTo>
                  <a:lnTo>
                    <a:pt x="11" y="493"/>
                  </a:lnTo>
                  <a:lnTo>
                    <a:pt x="0" y="478"/>
                  </a:lnTo>
                </a:path>
              </a:pathLst>
            </a:custGeom>
            <a:solidFill>
              <a:srgbClr val="C0504D">
                <a:lumMod val="60000"/>
                <a:lumOff val="40000"/>
              </a:srgbClr>
            </a:solidFill>
            <a:ln w="6350" cap="rnd" cmpd="sng">
              <a:solidFill>
                <a:srgbClr val="C0504D">
                  <a:lumMod val="75000"/>
                </a:srgb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en-US" sz="1200" kern="0" dirty="0">
                <a:solidFill>
                  <a:sysClr val="windowText" lastClr="000000"/>
                </a:solidFill>
                <a:cs typeface="Arial" pitchFamily="34" charset="0"/>
              </a:endParaRPr>
            </a:p>
          </p:txBody>
        </p:sp>
        <p:sp>
          <p:nvSpPr>
            <p:cNvPr id="109" name="Freeform 54" descr="25%"/>
            <p:cNvSpPr>
              <a:spLocks/>
            </p:cNvSpPr>
            <p:nvPr/>
          </p:nvSpPr>
          <p:spPr bwMode="auto">
            <a:xfrm>
              <a:off x="2091001" y="3014663"/>
              <a:ext cx="890588" cy="1273175"/>
            </a:xfrm>
            <a:custGeom>
              <a:avLst/>
              <a:gdLst/>
              <a:ahLst/>
              <a:cxnLst>
                <a:cxn ang="0">
                  <a:pos x="1" y="238"/>
                </a:cxn>
                <a:cxn ang="0">
                  <a:pos x="4" y="272"/>
                </a:cxn>
                <a:cxn ang="0">
                  <a:pos x="28" y="277"/>
                </a:cxn>
                <a:cxn ang="0">
                  <a:pos x="38" y="291"/>
                </a:cxn>
                <a:cxn ang="0">
                  <a:pos x="44" y="287"/>
                </a:cxn>
                <a:cxn ang="0">
                  <a:pos x="52" y="306"/>
                </a:cxn>
                <a:cxn ang="0">
                  <a:pos x="58" y="309"/>
                </a:cxn>
                <a:cxn ang="0">
                  <a:pos x="61" y="302"/>
                </a:cxn>
                <a:cxn ang="0">
                  <a:pos x="72" y="309"/>
                </a:cxn>
                <a:cxn ang="0">
                  <a:pos x="74" y="298"/>
                </a:cxn>
                <a:cxn ang="0">
                  <a:pos x="83" y="298"/>
                </a:cxn>
                <a:cxn ang="0">
                  <a:pos x="91" y="305"/>
                </a:cxn>
                <a:cxn ang="0">
                  <a:pos x="88" y="321"/>
                </a:cxn>
                <a:cxn ang="0">
                  <a:pos x="93" y="332"/>
                </a:cxn>
                <a:cxn ang="0">
                  <a:pos x="128" y="351"/>
                </a:cxn>
                <a:cxn ang="0">
                  <a:pos x="157" y="375"/>
                </a:cxn>
                <a:cxn ang="0">
                  <a:pos x="184" y="394"/>
                </a:cxn>
                <a:cxn ang="0">
                  <a:pos x="190" y="414"/>
                </a:cxn>
                <a:cxn ang="0">
                  <a:pos x="192" y="432"/>
                </a:cxn>
                <a:cxn ang="0">
                  <a:pos x="184" y="455"/>
                </a:cxn>
                <a:cxn ang="0">
                  <a:pos x="195" y="483"/>
                </a:cxn>
                <a:cxn ang="0">
                  <a:pos x="221" y="511"/>
                </a:cxn>
                <a:cxn ang="0">
                  <a:pos x="278" y="572"/>
                </a:cxn>
                <a:cxn ang="0">
                  <a:pos x="344" y="649"/>
                </a:cxn>
                <a:cxn ang="0">
                  <a:pos x="356" y="686"/>
                </a:cxn>
                <a:cxn ang="0">
                  <a:pos x="367" y="699"/>
                </a:cxn>
                <a:cxn ang="0">
                  <a:pos x="383" y="724"/>
                </a:cxn>
                <a:cxn ang="0">
                  <a:pos x="399" y="757"/>
                </a:cxn>
                <a:cxn ang="0">
                  <a:pos x="409" y="781"/>
                </a:cxn>
                <a:cxn ang="0">
                  <a:pos x="427" y="800"/>
                </a:cxn>
                <a:cxn ang="0">
                  <a:pos x="444" y="825"/>
                </a:cxn>
                <a:cxn ang="0">
                  <a:pos x="461" y="856"/>
                </a:cxn>
                <a:cxn ang="0">
                  <a:pos x="478" y="871"/>
                </a:cxn>
                <a:cxn ang="0">
                  <a:pos x="497" y="912"/>
                </a:cxn>
                <a:cxn ang="0">
                  <a:pos x="514" y="919"/>
                </a:cxn>
                <a:cxn ang="0">
                  <a:pos x="532" y="923"/>
                </a:cxn>
                <a:cxn ang="0">
                  <a:pos x="529" y="856"/>
                </a:cxn>
                <a:cxn ang="0">
                  <a:pos x="538" y="834"/>
                </a:cxn>
                <a:cxn ang="0">
                  <a:pos x="530" y="794"/>
                </a:cxn>
                <a:cxn ang="0">
                  <a:pos x="512" y="768"/>
                </a:cxn>
                <a:cxn ang="0">
                  <a:pos x="495" y="731"/>
                </a:cxn>
                <a:cxn ang="0">
                  <a:pos x="477" y="641"/>
                </a:cxn>
                <a:cxn ang="0">
                  <a:pos x="449" y="563"/>
                </a:cxn>
                <a:cxn ang="0">
                  <a:pos x="421" y="560"/>
                </a:cxn>
                <a:cxn ang="0">
                  <a:pos x="385" y="542"/>
                </a:cxn>
                <a:cxn ang="0">
                  <a:pos x="365" y="482"/>
                </a:cxn>
                <a:cxn ang="0">
                  <a:pos x="340" y="458"/>
                </a:cxn>
                <a:cxn ang="0">
                  <a:pos x="319" y="375"/>
                </a:cxn>
                <a:cxn ang="0">
                  <a:pos x="327" y="306"/>
                </a:cxn>
                <a:cxn ang="0">
                  <a:pos x="297" y="244"/>
                </a:cxn>
                <a:cxn ang="0">
                  <a:pos x="275" y="199"/>
                </a:cxn>
                <a:cxn ang="0">
                  <a:pos x="234" y="183"/>
                </a:cxn>
                <a:cxn ang="0">
                  <a:pos x="213" y="84"/>
                </a:cxn>
                <a:cxn ang="0">
                  <a:pos x="185" y="14"/>
                </a:cxn>
                <a:cxn ang="0">
                  <a:pos x="157" y="0"/>
                </a:cxn>
                <a:cxn ang="0">
                  <a:pos x="128" y="73"/>
                </a:cxn>
                <a:cxn ang="0">
                  <a:pos x="32" y="131"/>
                </a:cxn>
                <a:cxn ang="0">
                  <a:pos x="12" y="183"/>
                </a:cxn>
              </a:cxnLst>
              <a:rect l="0" t="0" r="r" b="b"/>
              <a:pathLst>
                <a:path w="549" h="927">
                  <a:moveTo>
                    <a:pt x="0" y="212"/>
                  </a:moveTo>
                  <a:lnTo>
                    <a:pt x="1" y="218"/>
                  </a:lnTo>
                  <a:lnTo>
                    <a:pt x="3" y="222"/>
                  </a:lnTo>
                  <a:lnTo>
                    <a:pt x="4" y="224"/>
                  </a:lnTo>
                  <a:lnTo>
                    <a:pt x="1" y="238"/>
                  </a:lnTo>
                  <a:lnTo>
                    <a:pt x="0" y="239"/>
                  </a:lnTo>
                  <a:lnTo>
                    <a:pt x="0" y="243"/>
                  </a:lnTo>
                  <a:lnTo>
                    <a:pt x="4" y="247"/>
                  </a:lnTo>
                  <a:lnTo>
                    <a:pt x="4" y="265"/>
                  </a:lnTo>
                  <a:lnTo>
                    <a:pt x="4" y="272"/>
                  </a:lnTo>
                  <a:lnTo>
                    <a:pt x="7" y="274"/>
                  </a:lnTo>
                  <a:lnTo>
                    <a:pt x="10" y="273"/>
                  </a:lnTo>
                  <a:lnTo>
                    <a:pt x="14" y="272"/>
                  </a:lnTo>
                  <a:lnTo>
                    <a:pt x="21" y="273"/>
                  </a:lnTo>
                  <a:lnTo>
                    <a:pt x="28" y="277"/>
                  </a:lnTo>
                  <a:lnTo>
                    <a:pt x="34" y="282"/>
                  </a:lnTo>
                  <a:lnTo>
                    <a:pt x="36" y="287"/>
                  </a:lnTo>
                  <a:lnTo>
                    <a:pt x="36" y="289"/>
                  </a:lnTo>
                  <a:lnTo>
                    <a:pt x="37" y="290"/>
                  </a:lnTo>
                  <a:lnTo>
                    <a:pt x="38" y="291"/>
                  </a:lnTo>
                  <a:lnTo>
                    <a:pt x="38" y="290"/>
                  </a:lnTo>
                  <a:lnTo>
                    <a:pt x="37" y="288"/>
                  </a:lnTo>
                  <a:lnTo>
                    <a:pt x="37" y="287"/>
                  </a:lnTo>
                  <a:lnTo>
                    <a:pt x="38" y="285"/>
                  </a:lnTo>
                  <a:lnTo>
                    <a:pt x="44" y="287"/>
                  </a:lnTo>
                  <a:lnTo>
                    <a:pt x="46" y="288"/>
                  </a:lnTo>
                  <a:lnTo>
                    <a:pt x="44" y="294"/>
                  </a:lnTo>
                  <a:lnTo>
                    <a:pt x="49" y="302"/>
                  </a:lnTo>
                  <a:lnTo>
                    <a:pt x="49" y="305"/>
                  </a:lnTo>
                  <a:lnTo>
                    <a:pt x="52" y="306"/>
                  </a:lnTo>
                  <a:lnTo>
                    <a:pt x="53" y="310"/>
                  </a:lnTo>
                  <a:lnTo>
                    <a:pt x="55" y="310"/>
                  </a:lnTo>
                  <a:lnTo>
                    <a:pt x="57" y="310"/>
                  </a:lnTo>
                  <a:lnTo>
                    <a:pt x="59" y="310"/>
                  </a:lnTo>
                  <a:lnTo>
                    <a:pt x="58" y="309"/>
                  </a:lnTo>
                  <a:lnTo>
                    <a:pt x="58" y="307"/>
                  </a:lnTo>
                  <a:lnTo>
                    <a:pt x="57" y="305"/>
                  </a:lnTo>
                  <a:lnTo>
                    <a:pt x="58" y="302"/>
                  </a:lnTo>
                  <a:lnTo>
                    <a:pt x="59" y="302"/>
                  </a:lnTo>
                  <a:lnTo>
                    <a:pt x="61" y="302"/>
                  </a:lnTo>
                  <a:lnTo>
                    <a:pt x="63" y="304"/>
                  </a:lnTo>
                  <a:lnTo>
                    <a:pt x="65" y="305"/>
                  </a:lnTo>
                  <a:lnTo>
                    <a:pt x="67" y="306"/>
                  </a:lnTo>
                  <a:lnTo>
                    <a:pt x="70" y="311"/>
                  </a:lnTo>
                  <a:lnTo>
                    <a:pt x="72" y="309"/>
                  </a:lnTo>
                  <a:lnTo>
                    <a:pt x="73" y="309"/>
                  </a:lnTo>
                  <a:lnTo>
                    <a:pt x="74" y="306"/>
                  </a:lnTo>
                  <a:lnTo>
                    <a:pt x="75" y="305"/>
                  </a:lnTo>
                  <a:lnTo>
                    <a:pt x="73" y="301"/>
                  </a:lnTo>
                  <a:lnTo>
                    <a:pt x="74" y="298"/>
                  </a:lnTo>
                  <a:lnTo>
                    <a:pt x="78" y="294"/>
                  </a:lnTo>
                  <a:lnTo>
                    <a:pt x="80" y="294"/>
                  </a:lnTo>
                  <a:lnTo>
                    <a:pt x="82" y="294"/>
                  </a:lnTo>
                  <a:lnTo>
                    <a:pt x="83" y="294"/>
                  </a:lnTo>
                  <a:lnTo>
                    <a:pt x="83" y="298"/>
                  </a:lnTo>
                  <a:lnTo>
                    <a:pt x="84" y="299"/>
                  </a:lnTo>
                  <a:lnTo>
                    <a:pt x="85" y="301"/>
                  </a:lnTo>
                  <a:lnTo>
                    <a:pt x="85" y="302"/>
                  </a:lnTo>
                  <a:lnTo>
                    <a:pt x="86" y="302"/>
                  </a:lnTo>
                  <a:lnTo>
                    <a:pt x="91" y="305"/>
                  </a:lnTo>
                  <a:lnTo>
                    <a:pt x="91" y="310"/>
                  </a:lnTo>
                  <a:lnTo>
                    <a:pt x="89" y="313"/>
                  </a:lnTo>
                  <a:lnTo>
                    <a:pt x="90" y="315"/>
                  </a:lnTo>
                  <a:lnTo>
                    <a:pt x="90" y="317"/>
                  </a:lnTo>
                  <a:lnTo>
                    <a:pt x="88" y="321"/>
                  </a:lnTo>
                  <a:lnTo>
                    <a:pt x="88" y="323"/>
                  </a:lnTo>
                  <a:lnTo>
                    <a:pt x="88" y="327"/>
                  </a:lnTo>
                  <a:lnTo>
                    <a:pt x="88" y="331"/>
                  </a:lnTo>
                  <a:lnTo>
                    <a:pt x="90" y="332"/>
                  </a:lnTo>
                  <a:lnTo>
                    <a:pt x="93" y="332"/>
                  </a:lnTo>
                  <a:lnTo>
                    <a:pt x="105" y="338"/>
                  </a:lnTo>
                  <a:lnTo>
                    <a:pt x="121" y="346"/>
                  </a:lnTo>
                  <a:lnTo>
                    <a:pt x="122" y="346"/>
                  </a:lnTo>
                  <a:lnTo>
                    <a:pt x="123" y="348"/>
                  </a:lnTo>
                  <a:lnTo>
                    <a:pt x="128" y="351"/>
                  </a:lnTo>
                  <a:lnTo>
                    <a:pt x="134" y="357"/>
                  </a:lnTo>
                  <a:lnTo>
                    <a:pt x="137" y="360"/>
                  </a:lnTo>
                  <a:lnTo>
                    <a:pt x="143" y="372"/>
                  </a:lnTo>
                  <a:lnTo>
                    <a:pt x="156" y="375"/>
                  </a:lnTo>
                  <a:lnTo>
                    <a:pt x="157" y="375"/>
                  </a:lnTo>
                  <a:lnTo>
                    <a:pt x="164" y="377"/>
                  </a:lnTo>
                  <a:lnTo>
                    <a:pt x="166" y="378"/>
                  </a:lnTo>
                  <a:lnTo>
                    <a:pt x="174" y="390"/>
                  </a:lnTo>
                  <a:lnTo>
                    <a:pt x="179" y="390"/>
                  </a:lnTo>
                  <a:lnTo>
                    <a:pt x="184" y="394"/>
                  </a:lnTo>
                  <a:lnTo>
                    <a:pt x="186" y="394"/>
                  </a:lnTo>
                  <a:lnTo>
                    <a:pt x="190" y="399"/>
                  </a:lnTo>
                  <a:lnTo>
                    <a:pt x="192" y="406"/>
                  </a:lnTo>
                  <a:lnTo>
                    <a:pt x="190" y="412"/>
                  </a:lnTo>
                  <a:lnTo>
                    <a:pt x="190" y="414"/>
                  </a:lnTo>
                  <a:lnTo>
                    <a:pt x="191" y="415"/>
                  </a:lnTo>
                  <a:lnTo>
                    <a:pt x="195" y="417"/>
                  </a:lnTo>
                  <a:lnTo>
                    <a:pt x="195" y="426"/>
                  </a:lnTo>
                  <a:lnTo>
                    <a:pt x="193" y="430"/>
                  </a:lnTo>
                  <a:lnTo>
                    <a:pt x="192" y="432"/>
                  </a:lnTo>
                  <a:lnTo>
                    <a:pt x="193" y="433"/>
                  </a:lnTo>
                  <a:lnTo>
                    <a:pt x="194" y="439"/>
                  </a:lnTo>
                  <a:lnTo>
                    <a:pt x="192" y="443"/>
                  </a:lnTo>
                  <a:lnTo>
                    <a:pt x="188" y="454"/>
                  </a:lnTo>
                  <a:lnTo>
                    <a:pt x="184" y="455"/>
                  </a:lnTo>
                  <a:lnTo>
                    <a:pt x="191" y="464"/>
                  </a:lnTo>
                  <a:lnTo>
                    <a:pt x="192" y="469"/>
                  </a:lnTo>
                  <a:lnTo>
                    <a:pt x="191" y="475"/>
                  </a:lnTo>
                  <a:lnTo>
                    <a:pt x="191" y="477"/>
                  </a:lnTo>
                  <a:lnTo>
                    <a:pt x="195" y="483"/>
                  </a:lnTo>
                  <a:lnTo>
                    <a:pt x="202" y="491"/>
                  </a:lnTo>
                  <a:lnTo>
                    <a:pt x="219" y="508"/>
                  </a:lnTo>
                  <a:lnTo>
                    <a:pt x="220" y="506"/>
                  </a:lnTo>
                  <a:lnTo>
                    <a:pt x="222" y="509"/>
                  </a:lnTo>
                  <a:lnTo>
                    <a:pt x="221" y="511"/>
                  </a:lnTo>
                  <a:lnTo>
                    <a:pt x="223" y="515"/>
                  </a:lnTo>
                  <a:lnTo>
                    <a:pt x="260" y="550"/>
                  </a:lnTo>
                  <a:lnTo>
                    <a:pt x="275" y="569"/>
                  </a:lnTo>
                  <a:lnTo>
                    <a:pt x="276" y="569"/>
                  </a:lnTo>
                  <a:lnTo>
                    <a:pt x="278" y="572"/>
                  </a:lnTo>
                  <a:lnTo>
                    <a:pt x="285" y="577"/>
                  </a:lnTo>
                  <a:lnTo>
                    <a:pt x="292" y="583"/>
                  </a:lnTo>
                  <a:lnTo>
                    <a:pt x="306" y="599"/>
                  </a:lnTo>
                  <a:lnTo>
                    <a:pt x="332" y="631"/>
                  </a:lnTo>
                  <a:lnTo>
                    <a:pt x="344" y="649"/>
                  </a:lnTo>
                  <a:lnTo>
                    <a:pt x="346" y="658"/>
                  </a:lnTo>
                  <a:lnTo>
                    <a:pt x="352" y="668"/>
                  </a:lnTo>
                  <a:lnTo>
                    <a:pt x="352" y="670"/>
                  </a:lnTo>
                  <a:lnTo>
                    <a:pt x="356" y="678"/>
                  </a:lnTo>
                  <a:lnTo>
                    <a:pt x="356" y="686"/>
                  </a:lnTo>
                  <a:lnTo>
                    <a:pt x="358" y="687"/>
                  </a:lnTo>
                  <a:lnTo>
                    <a:pt x="362" y="695"/>
                  </a:lnTo>
                  <a:lnTo>
                    <a:pt x="364" y="696"/>
                  </a:lnTo>
                  <a:lnTo>
                    <a:pt x="365" y="698"/>
                  </a:lnTo>
                  <a:lnTo>
                    <a:pt x="367" y="699"/>
                  </a:lnTo>
                  <a:lnTo>
                    <a:pt x="370" y="702"/>
                  </a:lnTo>
                  <a:lnTo>
                    <a:pt x="374" y="712"/>
                  </a:lnTo>
                  <a:lnTo>
                    <a:pt x="378" y="717"/>
                  </a:lnTo>
                  <a:lnTo>
                    <a:pt x="382" y="724"/>
                  </a:lnTo>
                  <a:lnTo>
                    <a:pt x="383" y="724"/>
                  </a:lnTo>
                  <a:lnTo>
                    <a:pt x="387" y="730"/>
                  </a:lnTo>
                  <a:lnTo>
                    <a:pt x="390" y="734"/>
                  </a:lnTo>
                  <a:lnTo>
                    <a:pt x="399" y="748"/>
                  </a:lnTo>
                  <a:lnTo>
                    <a:pt x="400" y="756"/>
                  </a:lnTo>
                  <a:lnTo>
                    <a:pt x="399" y="757"/>
                  </a:lnTo>
                  <a:lnTo>
                    <a:pt x="401" y="759"/>
                  </a:lnTo>
                  <a:lnTo>
                    <a:pt x="403" y="768"/>
                  </a:lnTo>
                  <a:lnTo>
                    <a:pt x="408" y="774"/>
                  </a:lnTo>
                  <a:lnTo>
                    <a:pt x="408" y="785"/>
                  </a:lnTo>
                  <a:lnTo>
                    <a:pt x="409" y="781"/>
                  </a:lnTo>
                  <a:lnTo>
                    <a:pt x="409" y="784"/>
                  </a:lnTo>
                  <a:lnTo>
                    <a:pt x="411" y="781"/>
                  </a:lnTo>
                  <a:lnTo>
                    <a:pt x="420" y="790"/>
                  </a:lnTo>
                  <a:lnTo>
                    <a:pt x="426" y="800"/>
                  </a:lnTo>
                  <a:lnTo>
                    <a:pt x="427" y="800"/>
                  </a:lnTo>
                  <a:lnTo>
                    <a:pt x="428" y="803"/>
                  </a:lnTo>
                  <a:lnTo>
                    <a:pt x="431" y="807"/>
                  </a:lnTo>
                  <a:lnTo>
                    <a:pt x="435" y="812"/>
                  </a:lnTo>
                  <a:lnTo>
                    <a:pt x="440" y="819"/>
                  </a:lnTo>
                  <a:lnTo>
                    <a:pt x="444" y="825"/>
                  </a:lnTo>
                  <a:lnTo>
                    <a:pt x="451" y="836"/>
                  </a:lnTo>
                  <a:lnTo>
                    <a:pt x="453" y="841"/>
                  </a:lnTo>
                  <a:lnTo>
                    <a:pt x="459" y="849"/>
                  </a:lnTo>
                  <a:lnTo>
                    <a:pt x="460" y="855"/>
                  </a:lnTo>
                  <a:lnTo>
                    <a:pt x="461" y="856"/>
                  </a:lnTo>
                  <a:lnTo>
                    <a:pt x="461" y="853"/>
                  </a:lnTo>
                  <a:lnTo>
                    <a:pt x="463" y="856"/>
                  </a:lnTo>
                  <a:lnTo>
                    <a:pt x="473" y="864"/>
                  </a:lnTo>
                  <a:lnTo>
                    <a:pt x="476" y="871"/>
                  </a:lnTo>
                  <a:lnTo>
                    <a:pt x="478" y="871"/>
                  </a:lnTo>
                  <a:lnTo>
                    <a:pt x="479" y="874"/>
                  </a:lnTo>
                  <a:lnTo>
                    <a:pt x="488" y="886"/>
                  </a:lnTo>
                  <a:lnTo>
                    <a:pt x="497" y="904"/>
                  </a:lnTo>
                  <a:lnTo>
                    <a:pt x="498" y="908"/>
                  </a:lnTo>
                  <a:lnTo>
                    <a:pt x="497" y="912"/>
                  </a:lnTo>
                  <a:lnTo>
                    <a:pt x="502" y="911"/>
                  </a:lnTo>
                  <a:lnTo>
                    <a:pt x="503" y="913"/>
                  </a:lnTo>
                  <a:lnTo>
                    <a:pt x="508" y="916"/>
                  </a:lnTo>
                  <a:lnTo>
                    <a:pt x="510" y="917"/>
                  </a:lnTo>
                  <a:lnTo>
                    <a:pt x="514" y="919"/>
                  </a:lnTo>
                  <a:lnTo>
                    <a:pt x="514" y="923"/>
                  </a:lnTo>
                  <a:lnTo>
                    <a:pt x="515" y="926"/>
                  </a:lnTo>
                  <a:lnTo>
                    <a:pt x="517" y="923"/>
                  </a:lnTo>
                  <a:lnTo>
                    <a:pt x="529" y="924"/>
                  </a:lnTo>
                  <a:lnTo>
                    <a:pt x="532" y="923"/>
                  </a:lnTo>
                  <a:lnTo>
                    <a:pt x="530" y="915"/>
                  </a:lnTo>
                  <a:lnTo>
                    <a:pt x="527" y="906"/>
                  </a:lnTo>
                  <a:lnTo>
                    <a:pt x="527" y="904"/>
                  </a:lnTo>
                  <a:lnTo>
                    <a:pt x="525" y="897"/>
                  </a:lnTo>
                  <a:lnTo>
                    <a:pt x="529" y="856"/>
                  </a:lnTo>
                  <a:lnTo>
                    <a:pt x="527" y="855"/>
                  </a:lnTo>
                  <a:lnTo>
                    <a:pt x="525" y="849"/>
                  </a:lnTo>
                  <a:lnTo>
                    <a:pt x="526" y="844"/>
                  </a:lnTo>
                  <a:lnTo>
                    <a:pt x="529" y="839"/>
                  </a:lnTo>
                  <a:lnTo>
                    <a:pt x="538" y="834"/>
                  </a:lnTo>
                  <a:lnTo>
                    <a:pt x="545" y="838"/>
                  </a:lnTo>
                  <a:lnTo>
                    <a:pt x="548" y="818"/>
                  </a:lnTo>
                  <a:lnTo>
                    <a:pt x="547" y="807"/>
                  </a:lnTo>
                  <a:lnTo>
                    <a:pt x="542" y="796"/>
                  </a:lnTo>
                  <a:lnTo>
                    <a:pt x="530" y="794"/>
                  </a:lnTo>
                  <a:lnTo>
                    <a:pt x="522" y="794"/>
                  </a:lnTo>
                  <a:lnTo>
                    <a:pt x="519" y="790"/>
                  </a:lnTo>
                  <a:lnTo>
                    <a:pt x="521" y="787"/>
                  </a:lnTo>
                  <a:lnTo>
                    <a:pt x="515" y="779"/>
                  </a:lnTo>
                  <a:lnTo>
                    <a:pt x="512" y="768"/>
                  </a:lnTo>
                  <a:lnTo>
                    <a:pt x="506" y="753"/>
                  </a:lnTo>
                  <a:lnTo>
                    <a:pt x="504" y="750"/>
                  </a:lnTo>
                  <a:lnTo>
                    <a:pt x="502" y="742"/>
                  </a:lnTo>
                  <a:lnTo>
                    <a:pt x="497" y="736"/>
                  </a:lnTo>
                  <a:lnTo>
                    <a:pt x="495" y="731"/>
                  </a:lnTo>
                  <a:lnTo>
                    <a:pt x="493" y="706"/>
                  </a:lnTo>
                  <a:lnTo>
                    <a:pt x="485" y="690"/>
                  </a:lnTo>
                  <a:lnTo>
                    <a:pt x="480" y="678"/>
                  </a:lnTo>
                  <a:lnTo>
                    <a:pt x="475" y="653"/>
                  </a:lnTo>
                  <a:lnTo>
                    <a:pt x="477" y="641"/>
                  </a:lnTo>
                  <a:lnTo>
                    <a:pt x="474" y="629"/>
                  </a:lnTo>
                  <a:lnTo>
                    <a:pt x="475" y="619"/>
                  </a:lnTo>
                  <a:lnTo>
                    <a:pt x="462" y="583"/>
                  </a:lnTo>
                  <a:lnTo>
                    <a:pt x="458" y="580"/>
                  </a:lnTo>
                  <a:lnTo>
                    <a:pt x="449" y="563"/>
                  </a:lnTo>
                  <a:lnTo>
                    <a:pt x="446" y="561"/>
                  </a:lnTo>
                  <a:lnTo>
                    <a:pt x="438" y="553"/>
                  </a:lnTo>
                  <a:lnTo>
                    <a:pt x="431" y="557"/>
                  </a:lnTo>
                  <a:lnTo>
                    <a:pt x="425" y="558"/>
                  </a:lnTo>
                  <a:lnTo>
                    <a:pt x="421" y="560"/>
                  </a:lnTo>
                  <a:lnTo>
                    <a:pt x="415" y="560"/>
                  </a:lnTo>
                  <a:lnTo>
                    <a:pt x="409" y="565"/>
                  </a:lnTo>
                  <a:lnTo>
                    <a:pt x="400" y="566"/>
                  </a:lnTo>
                  <a:lnTo>
                    <a:pt x="393" y="560"/>
                  </a:lnTo>
                  <a:lnTo>
                    <a:pt x="385" y="542"/>
                  </a:lnTo>
                  <a:lnTo>
                    <a:pt x="382" y="530"/>
                  </a:lnTo>
                  <a:lnTo>
                    <a:pt x="380" y="524"/>
                  </a:lnTo>
                  <a:lnTo>
                    <a:pt x="375" y="509"/>
                  </a:lnTo>
                  <a:lnTo>
                    <a:pt x="368" y="494"/>
                  </a:lnTo>
                  <a:lnTo>
                    <a:pt x="365" y="482"/>
                  </a:lnTo>
                  <a:lnTo>
                    <a:pt x="359" y="475"/>
                  </a:lnTo>
                  <a:lnTo>
                    <a:pt x="352" y="461"/>
                  </a:lnTo>
                  <a:lnTo>
                    <a:pt x="347" y="460"/>
                  </a:lnTo>
                  <a:lnTo>
                    <a:pt x="344" y="460"/>
                  </a:lnTo>
                  <a:lnTo>
                    <a:pt x="340" y="458"/>
                  </a:lnTo>
                  <a:lnTo>
                    <a:pt x="333" y="447"/>
                  </a:lnTo>
                  <a:lnTo>
                    <a:pt x="328" y="428"/>
                  </a:lnTo>
                  <a:lnTo>
                    <a:pt x="322" y="409"/>
                  </a:lnTo>
                  <a:lnTo>
                    <a:pt x="321" y="390"/>
                  </a:lnTo>
                  <a:lnTo>
                    <a:pt x="319" y="375"/>
                  </a:lnTo>
                  <a:lnTo>
                    <a:pt x="321" y="357"/>
                  </a:lnTo>
                  <a:lnTo>
                    <a:pt x="323" y="346"/>
                  </a:lnTo>
                  <a:lnTo>
                    <a:pt x="325" y="338"/>
                  </a:lnTo>
                  <a:lnTo>
                    <a:pt x="327" y="321"/>
                  </a:lnTo>
                  <a:lnTo>
                    <a:pt x="327" y="306"/>
                  </a:lnTo>
                  <a:lnTo>
                    <a:pt x="327" y="299"/>
                  </a:lnTo>
                  <a:lnTo>
                    <a:pt x="325" y="279"/>
                  </a:lnTo>
                  <a:lnTo>
                    <a:pt x="318" y="268"/>
                  </a:lnTo>
                  <a:lnTo>
                    <a:pt x="305" y="247"/>
                  </a:lnTo>
                  <a:lnTo>
                    <a:pt x="297" y="244"/>
                  </a:lnTo>
                  <a:lnTo>
                    <a:pt x="293" y="234"/>
                  </a:lnTo>
                  <a:lnTo>
                    <a:pt x="292" y="213"/>
                  </a:lnTo>
                  <a:lnTo>
                    <a:pt x="290" y="205"/>
                  </a:lnTo>
                  <a:lnTo>
                    <a:pt x="283" y="199"/>
                  </a:lnTo>
                  <a:lnTo>
                    <a:pt x="275" y="199"/>
                  </a:lnTo>
                  <a:lnTo>
                    <a:pt x="263" y="197"/>
                  </a:lnTo>
                  <a:lnTo>
                    <a:pt x="246" y="191"/>
                  </a:lnTo>
                  <a:lnTo>
                    <a:pt x="242" y="191"/>
                  </a:lnTo>
                  <a:lnTo>
                    <a:pt x="236" y="186"/>
                  </a:lnTo>
                  <a:lnTo>
                    <a:pt x="234" y="183"/>
                  </a:lnTo>
                  <a:lnTo>
                    <a:pt x="229" y="178"/>
                  </a:lnTo>
                  <a:lnTo>
                    <a:pt x="226" y="152"/>
                  </a:lnTo>
                  <a:lnTo>
                    <a:pt x="226" y="135"/>
                  </a:lnTo>
                  <a:lnTo>
                    <a:pt x="220" y="102"/>
                  </a:lnTo>
                  <a:lnTo>
                    <a:pt x="213" y="84"/>
                  </a:lnTo>
                  <a:lnTo>
                    <a:pt x="209" y="61"/>
                  </a:lnTo>
                  <a:lnTo>
                    <a:pt x="204" y="46"/>
                  </a:lnTo>
                  <a:lnTo>
                    <a:pt x="203" y="35"/>
                  </a:lnTo>
                  <a:lnTo>
                    <a:pt x="197" y="20"/>
                  </a:lnTo>
                  <a:lnTo>
                    <a:pt x="185" y="14"/>
                  </a:lnTo>
                  <a:lnTo>
                    <a:pt x="175" y="3"/>
                  </a:lnTo>
                  <a:lnTo>
                    <a:pt x="170" y="2"/>
                  </a:lnTo>
                  <a:lnTo>
                    <a:pt x="165" y="2"/>
                  </a:lnTo>
                  <a:lnTo>
                    <a:pt x="162" y="2"/>
                  </a:lnTo>
                  <a:lnTo>
                    <a:pt x="157" y="0"/>
                  </a:lnTo>
                  <a:lnTo>
                    <a:pt x="142" y="12"/>
                  </a:lnTo>
                  <a:lnTo>
                    <a:pt x="143" y="32"/>
                  </a:lnTo>
                  <a:lnTo>
                    <a:pt x="145" y="43"/>
                  </a:lnTo>
                  <a:lnTo>
                    <a:pt x="143" y="50"/>
                  </a:lnTo>
                  <a:lnTo>
                    <a:pt x="128" y="73"/>
                  </a:lnTo>
                  <a:lnTo>
                    <a:pt x="108" y="94"/>
                  </a:lnTo>
                  <a:lnTo>
                    <a:pt x="61" y="129"/>
                  </a:lnTo>
                  <a:lnTo>
                    <a:pt x="41" y="150"/>
                  </a:lnTo>
                  <a:lnTo>
                    <a:pt x="35" y="133"/>
                  </a:lnTo>
                  <a:lnTo>
                    <a:pt x="32" y="131"/>
                  </a:lnTo>
                  <a:lnTo>
                    <a:pt x="31" y="139"/>
                  </a:lnTo>
                  <a:lnTo>
                    <a:pt x="32" y="142"/>
                  </a:lnTo>
                  <a:lnTo>
                    <a:pt x="27" y="149"/>
                  </a:lnTo>
                  <a:lnTo>
                    <a:pt x="21" y="167"/>
                  </a:lnTo>
                  <a:lnTo>
                    <a:pt x="12" y="183"/>
                  </a:lnTo>
                  <a:lnTo>
                    <a:pt x="10" y="184"/>
                  </a:lnTo>
                  <a:lnTo>
                    <a:pt x="3" y="200"/>
                  </a:lnTo>
                  <a:lnTo>
                    <a:pt x="2" y="204"/>
                  </a:lnTo>
                  <a:lnTo>
                    <a:pt x="0" y="212"/>
                  </a:lnTo>
                </a:path>
              </a:pathLst>
            </a:custGeom>
            <a:gradFill>
              <a:gsLst>
                <a:gs pos="51000">
                  <a:srgbClr val="92D050"/>
                </a:gs>
                <a:gs pos="57000">
                  <a:srgbClr val="CCDDEA">
                    <a:lumMod val="90000"/>
                  </a:srgbClr>
                </a:gs>
              </a:gsLst>
              <a:lin ang="3600000" scaled="0"/>
            </a:gradFill>
            <a:ln w="6350" cap="rnd" cmpd="sng">
              <a:solidFill>
                <a:srgbClr val="9BBB59">
                  <a:lumMod val="50000"/>
                </a:srgb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en-US" sz="1200" kern="0" dirty="0">
                <a:solidFill>
                  <a:sysClr val="windowText" lastClr="000000"/>
                </a:solidFill>
                <a:cs typeface="Arial" pitchFamily="34" charset="0"/>
              </a:endParaRPr>
            </a:p>
          </p:txBody>
        </p:sp>
        <p:sp>
          <p:nvSpPr>
            <p:cNvPr id="110" name="Freeform 53" descr="25%"/>
            <p:cNvSpPr>
              <a:spLocks/>
            </p:cNvSpPr>
            <p:nvPr/>
          </p:nvSpPr>
          <p:spPr bwMode="auto">
            <a:xfrm>
              <a:off x="2194189" y="1752600"/>
              <a:ext cx="1352550" cy="1677988"/>
            </a:xfrm>
            <a:custGeom>
              <a:avLst/>
              <a:gdLst/>
              <a:ahLst/>
              <a:cxnLst>
                <a:cxn ang="0">
                  <a:pos x="159" y="0"/>
                </a:cxn>
                <a:cxn ang="0">
                  <a:pos x="56" y="102"/>
                </a:cxn>
                <a:cxn ang="0">
                  <a:pos x="77" y="217"/>
                </a:cxn>
                <a:cxn ang="0">
                  <a:pos x="84" y="459"/>
                </a:cxn>
                <a:cxn ang="0">
                  <a:pos x="78" y="528"/>
                </a:cxn>
                <a:cxn ang="0">
                  <a:pos x="75" y="606"/>
                </a:cxn>
                <a:cxn ang="0">
                  <a:pos x="80" y="654"/>
                </a:cxn>
                <a:cxn ang="0">
                  <a:pos x="69" y="687"/>
                </a:cxn>
                <a:cxn ang="0">
                  <a:pos x="28" y="675"/>
                </a:cxn>
                <a:cxn ang="0">
                  <a:pos x="13" y="668"/>
                </a:cxn>
                <a:cxn ang="0">
                  <a:pos x="3" y="678"/>
                </a:cxn>
                <a:cxn ang="0">
                  <a:pos x="0" y="698"/>
                </a:cxn>
                <a:cxn ang="0">
                  <a:pos x="10" y="728"/>
                </a:cxn>
                <a:cxn ang="0">
                  <a:pos x="25" y="744"/>
                </a:cxn>
                <a:cxn ang="0">
                  <a:pos x="49" y="804"/>
                </a:cxn>
                <a:cxn ang="0">
                  <a:pos x="63" y="838"/>
                </a:cxn>
                <a:cxn ang="0">
                  <a:pos x="55" y="878"/>
                </a:cxn>
                <a:cxn ang="0">
                  <a:pos x="59" y="909"/>
                </a:cxn>
                <a:cxn ang="0">
                  <a:pos x="91" y="914"/>
                </a:cxn>
                <a:cxn ang="0">
                  <a:pos x="104" y="917"/>
                </a:cxn>
                <a:cxn ang="0">
                  <a:pos x="131" y="935"/>
                </a:cxn>
                <a:cxn ang="0">
                  <a:pos x="143" y="975"/>
                </a:cxn>
                <a:cxn ang="0">
                  <a:pos x="160" y="1050"/>
                </a:cxn>
                <a:cxn ang="0">
                  <a:pos x="168" y="1098"/>
                </a:cxn>
                <a:cxn ang="0">
                  <a:pos x="180" y="1106"/>
                </a:cxn>
                <a:cxn ang="0">
                  <a:pos x="217" y="1114"/>
                </a:cxn>
                <a:cxn ang="0">
                  <a:pos x="227" y="1149"/>
                </a:cxn>
                <a:cxn ang="0">
                  <a:pos x="252" y="1183"/>
                </a:cxn>
                <a:cxn ang="0">
                  <a:pos x="284" y="1216"/>
                </a:cxn>
                <a:cxn ang="0">
                  <a:pos x="306" y="1218"/>
                </a:cxn>
                <a:cxn ang="0">
                  <a:pos x="342" y="1149"/>
                </a:cxn>
                <a:cxn ang="0">
                  <a:pos x="357" y="1123"/>
                </a:cxn>
                <a:cxn ang="0">
                  <a:pos x="354" y="1084"/>
                </a:cxn>
                <a:cxn ang="0">
                  <a:pos x="367" y="1081"/>
                </a:cxn>
                <a:cxn ang="0">
                  <a:pos x="389" y="1063"/>
                </a:cxn>
                <a:cxn ang="0">
                  <a:pos x="403" y="1010"/>
                </a:cxn>
                <a:cxn ang="0">
                  <a:pos x="416" y="1002"/>
                </a:cxn>
                <a:cxn ang="0">
                  <a:pos x="429" y="1001"/>
                </a:cxn>
                <a:cxn ang="0">
                  <a:pos x="462" y="1034"/>
                </a:cxn>
                <a:cxn ang="0">
                  <a:pos x="499" y="1070"/>
                </a:cxn>
                <a:cxn ang="0">
                  <a:pos x="528" y="1081"/>
                </a:cxn>
                <a:cxn ang="0">
                  <a:pos x="546" y="1070"/>
                </a:cxn>
                <a:cxn ang="0">
                  <a:pos x="579" y="1073"/>
                </a:cxn>
                <a:cxn ang="0">
                  <a:pos x="610" y="1084"/>
                </a:cxn>
                <a:cxn ang="0">
                  <a:pos x="652" y="1071"/>
                </a:cxn>
                <a:cxn ang="0">
                  <a:pos x="707" y="1032"/>
                </a:cxn>
                <a:cxn ang="0">
                  <a:pos x="752" y="1022"/>
                </a:cxn>
                <a:cxn ang="0">
                  <a:pos x="832" y="580"/>
                </a:cxn>
                <a:cxn ang="0">
                  <a:pos x="750" y="529"/>
                </a:cxn>
                <a:cxn ang="0">
                  <a:pos x="699" y="497"/>
                </a:cxn>
                <a:cxn ang="0">
                  <a:pos x="625" y="372"/>
                </a:cxn>
                <a:cxn ang="0">
                  <a:pos x="589" y="248"/>
                </a:cxn>
                <a:cxn ang="0">
                  <a:pos x="503" y="152"/>
                </a:cxn>
                <a:cxn ang="0">
                  <a:pos x="437" y="86"/>
                </a:cxn>
                <a:cxn ang="0">
                  <a:pos x="389" y="19"/>
                </a:cxn>
              </a:cxnLst>
              <a:rect l="0" t="0" r="r" b="b"/>
              <a:pathLst>
                <a:path w="833" h="1219">
                  <a:moveTo>
                    <a:pt x="386" y="14"/>
                  </a:moveTo>
                  <a:lnTo>
                    <a:pt x="282" y="8"/>
                  </a:lnTo>
                  <a:lnTo>
                    <a:pt x="159" y="0"/>
                  </a:lnTo>
                  <a:lnTo>
                    <a:pt x="155" y="88"/>
                  </a:lnTo>
                  <a:lnTo>
                    <a:pt x="65" y="81"/>
                  </a:lnTo>
                  <a:lnTo>
                    <a:pt x="56" y="102"/>
                  </a:lnTo>
                  <a:lnTo>
                    <a:pt x="63" y="100"/>
                  </a:lnTo>
                  <a:lnTo>
                    <a:pt x="65" y="133"/>
                  </a:lnTo>
                  <a:lnTo>
                    <a:pt x="77" y="217"/>
                  </a:lnTo>
                  <a:lnTo>
                    <a:pt x="90" y="261"/>
                  </a:lnTo>
                  <a:lnTo>
                    <a:pt x="96" y="321"/>
                  </a:lnTo>
                  <a:lnTo>
                    <a:pt x="84" y="459"/>
                  </a:lnTo>
                  <a:lnTo>
                    <a:pt x="72" y="456"/>
                  </a:lnTo>
                  <a:lnTo>
                    <a:pt x="76" y="485"/>
                  </a:lnTo>
                  <a:lnTo>
                    <a:pt x="78" y="528"/>
                  </a:lnTo>
                  <a:lnTo>
                    <a:pt x="84" y="564"/>
                  </a:lnTo>
                  <a:lnTo>
                    <a:pt x="81" y="586"/>
                  </a:lnTo>
                  <a:lnTo>
                    <a:pt x="75" y="606"/>
                  </a:lnTo>
                  <a:lnTo>
                    <a:pt x="81" y="626"/>
                  </a:lnTo>
                  <a:lnTo>
                    <a:pt x="80" y="643"/>
                  </a:lnTo>
                  <a:lnTo>
                    <a:pt x="80" y="654"/>
                  </a:lnTo>
                  <a:lnTo>
                    <a:pt x="83" y="667"/>
                  </a:lnTo>
                  <a:lnTo>
                    <a:pt x="83" y="673"/>
                  </a:lnTo>
                  <a:lnTo>
                    <a:pt x="69" y="687"/>
                  </a:lnTo>
                  <a:lnTo>
                    <a:pt x="54" y="676"/>
                  </a:lnTo>
                  <a:lnTo>
                    <a:pt x="46" y="673"/>
                  </a:lnTo>
                  <a:lnTo>
                    <a:pt x="28" y="675"/>
                  </a:lnTo>
                  <a:lnTo>
                    <a:pt x="22" y="673"/>
                  </a:lnTo>
                  <a:lnTo>
                    <a:pt x="18" y="670"/>
                  </a:lnTo>
                  <a:lnTo>
                    <a:pt x="13" y="668"/>
                  </a:lnTo>
                  <a:lnTo>
                    <a:pt x="11" y="670"/>
                  </a:lnTo>
                  <a:lnTo>
                    <a:pt x="10" y="673"/>
                  </a:lnTo>
                  <a:lnTo>
                    <a:pt x="3" y="678"/>
                  </a:lnTo>
                  <a:lnTo>
                    <a:pt x="0" y="683"/>
                  </a:lnTo>
                  <a:lnTo>
                    <a:pt x="0" y="689"/>
                  </a:lnTo>
                  <a:lnTo>
                    <a:pt x="0" y="698"/>
                  </a:lnTo>
                  <a:lnTo>
                    <a:pt x="6" y="717"/>
                  </a:lnTo>
                  <a:lnTo>
                    <a:pt x="10" y="723"/>
                  </a:lnTo>
                  <a:lnTo>
                    <a:pt x="10" y="728"/>
                  </a:lnTo>
                  <a:lnTo>
                    <a:pt x="16" y="730"/>
                  </a:lnTo>
                  <a:lnTo>
                    <a:pt x="20" y="733"/>
                  </a:lnTo>
                  <a:lnTo>
                    <a:pt x="25" y="744"/>
                  </a:lnTo>
                  <a:lnTo>
                    <a:pt x="33" y="772"/>
                  </a:lnTo>
                  <a:lnTo>
                    <a:pt x="49" y="794"/>
                  </a:lnTo>
                  <a:lnTo>
                    <a:pt x="49" y="804"/>
                  </a:lnTo>
                  <a:lnTo>
                    <a:pt x="50" y="810"/>
                  </a:lnTo>
                  <a:lnTo>
                    <a:pt x="60" y="820"/>
                  </a:lnTo>
                  <a:lnTo>
                    <a:pt x="63" y="838"/>
                  </a:lnTo>
                  <a:lnTo>
                    <a:pt x="70" y="860"/>
                  </a:lnTo>
                  <a:lnTo>
                    <a:pt x="60" y="870"/>
                  </a:lnTo>
                  <a:lnTo>
                    <a:pt x="55" y="878"/>
                  </a:lnTo>
                  <a:lnTo>
                    <a:pt x="54" y="884"/>
                  </a:lnTo>
                  <a:lnTo>
                    <a:pt x="55" y="898"/>
                  </a:lnTo>
                  <a:lnTo>
                    <a:pt x="59" y="909"/>
                  </a:lnTo>
                  <a:lnTo>
                    <a:pt x="69" y="917"/>
                  </a:lnTo>
                  <a:lnTo>
                    <a:pt x="76" y="926"/>
                  </a:lnTo>
                  <a:lnTo>
                    <a:pt x="91" y="914"/>
                  </a:lnTo>
                  <a:lnTo>
                    <a:pt x="96" y="917"/>
                  </a:lnTo>
                  <a:lnTo>
                    <a:pt x="99" y="917"/>
                  </a:lnTo>
                  <a:lnTo>
                    <a:pt x="104" y="917"/>
                  </a:lnTo>
                  <a:lnTo>
                    <a:pt x="109" y="918"/>
                  </a:lnTo>
                  <a:lnTo>
                    <a:pt x="119" y="929"/>
                  </a:lnTo>
                  <a:lnTo>
                    <a:pt x="131" y="935"/>
                  </a:lnTo>
                  <a:lnTo>
                    <a:pt x="137" y="950"/>
                  </a:lnTo>
                  <a:lnTo>
                    <a:pt x="138" y="961"/>
                  </a:lnTo>
                  <a:lnTo>
                    <a:pt x="143" y="975"/>
                  </a:lnTo>
                  <a:lnTo>
                    <a:pt x="147" y="999"/>
                  </a:lnTo>
                  <a:lnTo>
                    <a:pt x="154" y="1017"/>
                  </a:lnTo>
                  <a:lnTo>
                    <a:pt x="160" y="1050"/>
                  </a:lnTo>
                  <a:lnTo>
                    <a:pt x="160" y="1067"/>
                  </a:lnTo>
                  <a:lnTo>
                    <a:pt x="163" y="1093"/>
                  </a:lnTo>
                  <a:lnTo>
                    <a:pt x="168" y="1098"/>
                  </a:lnTo>
                  <a:lnTo>
                    <a:pt x="170" y="1101"/>
                  </a:lnTo>
                  <a:lnTo>
                    <a:pt x="176" y="1106"/>
                  </a:lnTo>
                  <a:lnTo>
                    <a:pt x="180" y="1106"/>
                  </a:lnTo>
                  <a:lnTo>
                    <a:pt x="197" y="1112"/>
                  </a:lnTo>
                  <a:lnTo>
                    <a:pt x="209" y="1114"/>
                  </a:lnTo>
                  <a:lnTo>
                    <a:pt x="217" y="1114"/>
                  </a:lnTo>
                  <a:lnTo>
                    <a:pt x="224" y="1120"/>
                  </a:lnTo>
                  <a:lnTo>
                    <a:pt x="226" y="1128"/>
                  </a:lnTo>
                  <a:lnTo>
                    <a:pt x="227" y="1149"/>
                  </a:lnTo>
                  <a:lnTo>
                    <a:pt x="231" y="1159"/>
                  </a:lnTo>
                  <a:lnTo>
                    <a:pt x="239" y="1162"/>
                  </a:lnTo>
                  <a:lnTo>
                    <a:pt x="252" y="1183"/>
                  </a:lnTo>
                  <a:lnTo>
                    <a:pt x="259" y="1194"/>
                  </a:lnTo>
                  <a:lnTo>
                    <a:pt x="261" y="1214"/>
                  </a:lnTo>
                  <a:lnTo>
                    <a:pt x="284" y="1216"/>
                  </a:lnTo>
                  <a:lnTo>
                    <a:pt x="295" y="1214"/>
                  </a:lnTo>
                  <a:lnTo>
                    <a:pt x="298" y="1218"/>
                  </a:lnTo>
                  <a:lnTo>
                    <a:pt x="306" y="1218"/>
                  </a:lnTo>
                  <a:lnTo>
                    <a:pt x="326" y="1211"/>
                  </a:lnTo>
                  <a:lnTo>
                    <a:pt x="339" y="1202"/>
                  </a:lnTo>
                  <a:lnTo>
                    <a:pt x="342" y="1149"/>
                  </a:lnTo>
                  <a:lnTo>
                    <a:pt x="345" y="1140"/>
                  </a:lnTo>
                  <a:lnTo>
                    <a:pt x="355" y="1131"/>
                  </a:lnTo>
                  <a:lnTo>
                    <a:pt x="357" y="1123"/>
                  </a:lnTo>
                  <a:lnTo>
                    <a:pt x="357" y="1115"/>
                  </a:lnTo>
                  <a:lnTo>
                    <a:pt x="354" y="1094"/>
                  </a:lnTo>
                  <a:lnTo>
                    <a:pt x="354" y="1084"/>
                  </a:lnTo>
                  <a:lnTo>
                    <a:pt x="356" y="1082"/>
                  </a:lnTo>
                  <a:lnTo>
                    <a:pt x="360" y="1081"/>
                  </a:lnTo>
                  <a:lnTo>
                    <a:pt x="367" y="1081"/>
                  </a:lnTo>
                  <a:lnTo>
                    <a:pt x="380" y="1078"/>
                  </a:lnTo>
                  <a:lnTo>
                    <a:pt x="387" y="1076"/>
                  </a:lnTo>
                  <a:lnTo>
                    <a:pt x="389" y="1063"/>
                  </a:lnTo>
                  <a:lnTo>
                    <a:pt x="387" y="1034"/>
                  </a:lnTo>
                  <a:lnTo>
                    <a:pt x="397" y="1021"/>
                  </a:lnTo>
                  <a:lnTo>
                    <a:pt x="403" y="1010"/>
                  </a:lnTo>
                  <a:lnTo>
                    <a:pt x="405" y="1016"/>
                  </a:lnTo>
                  <a:lnTo>
                    <a:pt x="411" y="1015"/>
                  </a:lnTo>
                  <a:lnTo>
                    <a:pt x="416" y="1002"/>
                  </a:lnTo>
                  <a:lnTo>
                    <a:pt x="420" y="999"/>
                  </a:lnTo>
                  <a:lnTo>
                    <a:pt x="422" y="999"/>
                  </a:lnTo>
                  <a:lnTo>
                    <a:pt x="429" y="1001"/>
                  </a:lnTo>
                  <a:lnTo>
                    <a:pt x="442" y="1021"/>
                  </a:lnTo>
                  <a:lnTo>
                    <a:pt x="446" y="1024"/>
                  </a:lnTo>
                  <a:lnTo>
                    <a:pt x="462" y="1034"/>
                  </a:lnTo>
                  <a:lnTo>
                    <a:pt x="472" y="1037"/>
                  </a:lnTo>
                  <a:lnTo>
                    <a:pt x="476" y="1040"/>
                  </a:lnTo>
                  <a:lnTo>
                    <a:pt x="499" y="1070"/>
                  </a:lnTo>
                  <a:lnTo>
                    <a:pt x="509" y="1077"/>
                  </a:lnTo>
                  <a:lnTo>
                    <a:pt x="524" y="1083"/>
                  </a:lnTo>
                  <a:lnTo>
                    <a:pt x="528" y="1081"/>
                  </a:lnTo>
                  <a:lnTo>
                    <a:pt x="532" y="1073"/>
                  </a:lnTo>
                  <a:lnTo>
                    <a:pt x="536" y="1071"/>
                  </a:lnTo>
                  <a:lnTo>
                    <a:pt x="546" y="1070"/>
                  </a:lnTo>
                  <a:lnTo>
                    <a:pt x="551" y="1073"/>
                  </a:lnTo>
                  <a:lnTo>
                    <a:pt x="561" y="1083"/>
                  </a:lnTo>
                  <a:lnTo>
                    <a:pt x="579" y="1073"/>
                  </a:lnTo>
                  <a:lnTo>
                    <a:pt x="585" y="1072"/>
                  </a:lnTo>
                  <a:lnTo>
                    <a:pt x="608" y="1083"/>
                  </a:lnTo>
                  <a:lnTo>
                    <a:pt x="610" y="1084"/>
                  </a:lnTo>
                  <a:lnTo>
                    <a:pt x="617" y="1101"/>
                  </a:lnTo>
                  <a:lnTo>
                    <a:pt x="633" y="1103"/>
                  </a:lnTo>
                  <a:lnTo>
                    <a:pt x="652" y="1071"/>
                  </a:lnTo>
                  <a:lnTo>
                    <a:pt x="660" y="1051"/>
                  </a:lnTo>
                  <a:lnTo>
                    <a:pt x="678" y="1033"/>
                  </a:lnTo>
                  <a:lnTo>
                    <a:pt x="707" y="1032"/>
                  </a:lnTo>
                  <a:lnTo>
                    <a:pt x="715" y="1038"/>
                  </a:lnTo>
                  <a:lnTo>
                    <a:pt x="756" y="1046"/>
                  </a:lnTo>
                  <a:lnTo>
                    <a:pt x="752" y="1022"/>
                  </a:lnTo>
                  <a:lnTo>
                    <a:pt x="721" y="864"/>
                  </a:lnTo>
                  <a:lnTo>
                    <a:pt x="715" y="820"/>
                  </a:lnTo>
                  <a:lnTo>
                    <a:pt x="832" y="580"/>
                  </a:lnTo>
                  <a:lnTo>
                    <a:pt x="801" y="569"/>
                  </a:lnTo>
                  <a:lnTo>
                    <a:pt x="780" y="547"/>
                  </a:lnTo>
                  <a:lnTo>
                    <a:pt x="750" y="529"/>
                  </a:lnTo>
                  <a:lnTo>
                    <a:pt x="745" y="520"/>
                  </a:lnTo>
                  <a:lnTo>
                    <a:pt x="715" y="511"/>
                  </a:lnTo>
                  <a:lnTo>
                    <a:pt x="699" y="497"/>
                  </a:lnTo>
                  <a:lnTo>
                    <a:pt x="683" y="472"/>
                  </a:lnTo>
                  <a:lnTo>
                    <a:pt x="649" y="445"/>
                  </a:lnTo>
                  <a:lnTo>
                    <a:pt x="625" y="372"/>
                  </a:lnTo>
                  <a:lnTo>
                    <a:pt x="621" y="324"/>
                  </a:lnTo>
                  <a:lnTo>
                    <a:pt x="600" y="270"/>
                  </a:lnTo>
                  <a:lnTo>
                    <a:pt x="589" y="248"/>
                  </a:lnTo>
                  <a:lnTo>
                    <a:pt x="586" y="239"/>
                  </a:lnTo>
                  <a:lnTo>
                    <a:pt x="535" y="203"/>
                  </a:lnTo>
                  <a:lnTo>
                    <a:pt x="503" y="152"/>
                  </a:lnTo>
                  <a:lnTo>
                    <a:pt x="485" y="139"/>
                  </a:lnTo>
                  <a:lnTo>
                    <a:pt x="455" y="95"/>
                  </a:lnTo>
                  <a:lnTo>
                    <a:pt x="437" y="86"/>
                  </a:lnTo>
                  <a:lnTo>
                    <a:pt x="424" y="70"/>
                  </a:lnTo>
                  <a:lnTo>
                    <a:pt x="401" y="22"/>
                  </a:lnTo>
                  <a:lnTo>
                    <a:pt x="389" y="19"/>
                  </a:lnTo>
                  <a:lnTo>
                    <a:pt x="386" y="14"/>
                  </a:lnTo>
                </a:path>
              </a:pathLst>
            </a:custGeom>
            <a:solidFill>
              <a:srgbClr val="9AC567"/>
            </a:solidFill>
            <a:ln w="6350" cap="rnd" cmpd="sng">
              <a:solidFill>
                <a:srgbClr val="9BBB59">
                  <a:lumMod val="50000"/>
                </a:srgb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en-US" sz="1200" kern="0" dirty="0">
                <a:solidFill>
                  <a:sysClr val="windowText" lastClr="000000"/>
                </a:solidFill>
                <a:cs typeface="Arial" pitchFamily="34" charset="0"/>
              </a:endParaRPr>
            </a:p>
          </p:txBody>
        </p:sp>
      </p:grpSp>
      <p:graphicFrame>
        <p:nvGraphicFramePr>
          <p:cNvPr id="7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7529679"/>
              </p:ext>
            </p:extLst>
          </p:nvPr>
        </p:nvGraphicFramePr>
        <p:xfrm>
          <a:off x="333737" y="2602683"/>
          <a:ext cx="1651799" cy="1637331"/>
        </p:xfrm>
        <a:graphic>
          <a:graphicData uri="http://schemas.openxmlformats.org/drawingml/2006/table">
            <a:tbl>
              <a:tblPr/>
              <a:tblGrid>
                <a:gridCol w="1651799"/>
              </a:tblGrid>
              <a:tr h="75228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s-MX" sz="1200" b="1" u="none" strike="noStrike" dirty="0" smtClean="0">
                          <a:effectLst/>
                        </a:rPr>
                        <a:t>Reuniones</a:t>
                      </a:r>
                      <a:r>
                        <a:rPr lang="es-MX" sz="1200" b="1" u="none" strike="noStrike" baseline="0" dirty="0" smtClean="0">
                          <a:effectLst/>
                        </a:rPr>
                        <a:t> de Asistentes Eclesiales de Bloque</a:t>
                      </a:r>
                      <a:endParaRPr lang="es-MX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700" marR="12700" marT="9525" marB="0" anchor="ctr">
                    <a:lnL w="12700" cmpd="sng">
                      <a:solidFill>
                        <a:srgbClr val="865640"/>
                      </a:solidFill>
                    </a:lnL>
                    <a:lnR w="12700" cmpd="sng">
                      <a:solidFill>
                        <a:srgbClr val="865640"/>
                      </a:solidFill>
                    </a:lnR>
                    <a:lnT w="12700" cmpd="sng">
                      <a:solidFill>
                        <a:srgbClr val="865640"/>
                      </a:solidFill>
                    </a:lnT>
                    <a:lnB w="12700" cmpd="sng">
                      <a:solidFill>
                        <a:srgbClr val="86564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2126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000" u="none" strike="noStrike" dirty="0" smtClean="0">
                          <a:effectLst/>
                        </a:rPr>
                        <a:t>Mazamitla</a:t>
                      </a:r>
                      <a:endParaRPr lang="es-MX" sz="1000" b="1" i="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700" marR="12700" marT="9525" marB="0" anchor="ctr">
                    <a:lnL w="12700" cmpd="sng">
                      <a:solidFill>
                        <a:srgbClr val="865640"/>
                      </a:solidFill>
                    </a:lnL>
                    <a:lnR w="12700" cmpd="sng">
                      <a:solidFill>
                        <a:srgbClr val="865640"/>
                      </a:solidFill>
                    </a:lnR>
                    <a:lnT w="12700" cmpd="sng">
                      <a:solidFill>
                        <a:srgbClr val="865640"/>
                      </a:solidFill>
                    </a:lnT>
                    <a:lnB w="12700" cmpd="sng">
                      <a:solidFill>
                        <a:srgbClr val="86564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  <a:tr h="22126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s-MX" sz="1000" u="none" strike="noStrike" dirty="0" smtClean="0">
                          <a:effectLst/>
                        </a:rPr>
                        <a:t>Chapala</a:t>
                      </a:r>
                      <a:endParaRPr lang="es-MX" sz="1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700" marR="12700" marT="9525" marB="0" anchor="ctr">
                    <a:lnL w="12700" cmpd="sng">
                      <a:solidFill>
                        <a:srgbClr val="865640"/>
                      </a:solidFill>
                    </a:lnL>
                    <a:lnR w="12700" cmpd="sng">
                      <a:solidFill>
                        <a:srgbClr val="865640"/>
                      </a:solidFill>
                    </a:lnR>
                    <a:lnT w="12700" cmpd="sng">
                      <a:solidFill>
                        <a:srgbClr val="865640"/>
                      </a:solidFill>
                    </a:lnT>
                    <a:lnB w="12700" cmpd="sng">
                      <a:solidFill>
                        <a:srgbClr val="86564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  <a:tr h="22126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s-MX" sz="1000" u="none" strike="noStrike" dirty="0" smtClean="0">
                          <a:effectLst/>
                        </a:rPr>
                        <a:t>La</a:t>
                      </a:r>
                      <a:r>
                        <a:rPr lang="es-MX" sz="1000" u="none" strike="noStrike" baseline="0" dirty="0" smtClean="0">
                          <a:effectLst/>
                        </a:rPr>
                        <a:t> Paz</a:t>
                      </a:r>
                      <a:endParaRPr lang="es-MX" sz="1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700" marR="12700" marT="9525" marB="0" anchor="ctr">
                    <a:lnL w="12700" cmpd="sng">
                      <a:solidFill>
                        <a:srgbClr val="865640"/>
                      </a:solidFill>
                    </a:lnL>
                    <a:lnR w="12700" cmpd="sng">
                      <a:solidFill>
                        <a:srgbClr val="865640"/>
                      </a:solidFill>
                    </a:lnR>
                    <a:lnT w="12700" cmpd="sng">
                      <a:solidFill>
                        <a:srgbClr val="865640"/>
                      </a:solidFill>
                    </a:lnT>
                    <a:lnB w="12700" cmpd="sng">
                      <a:solidFill>
                        <a:srgbClr val="86564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  <a:tr h="22126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s-MX" sz="1000" u="none" strike="noStrike" dirty="0" smtClean="0">
                          <a:effectLst/>
                        </a:rPr>
                        <a:t>Ensenada</a:t>
                      </a:r>
                      <a:endParaRPr lang="es-MX" sz="1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700" marR="12700" marT="9525" marB="0" anchor="ctr">
                    <a:lnL w="12700" cmpd="sng">
                      <a:solidFill>
                        <a:srgbClr val="865640"/>
                      </a:solidFill>
                    </a:lnL>
                    <a:lnR w="12700" cmpd="sng">
                      <a:solidFill>
                        <a:srgbClr val="865640"/>
                      </a:solidFill>
                    </a:lnR>
                    <a:lnT w="12700" cmpd="sng">
                      <a:solidFill>
                        <a:srgbClr val="865640"/>
                      </a:solidFill>
                    </a:lnT>
                    <a:lnB w="12700" cmpd="sng">
                      <a:solidFill>
                        <a:srgbClr val="86564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5" name="19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6074983"/>
              </p:ext>
            </p:extLst>
          </p:nvPr>
        </p:nvGraphicFramePr>
        <p:xfrm>
          <a:off x="1565548" y="4885324"/>
          <a:ext cx="1998241" cy="1097190"/>
        </p:xfrm>
        <a:graphic>
          <a:graphicData uri="http://schemas.openxmlformats.org/drawingml/2006/table">
            <a:tbl>
              <a:tblPr/>
              <a:tblGrid>
                <a:gridCol w="1998241"/>
              </a:tblGrid>
              <a:tr h="46544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s-MX" sz="12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Reuniones</a:t>
                      </a:r>
                      <a:r>
                        <a:rPr lang="es-MX" sz="1200" b="1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 de Asistentes Eclesiales </a:t>
                      </a:r>
                      <a:endParaRPr lang="es-MX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700" marR="12700" marT="9525" marB="0" anchor="ctr">
                    <a:lnL w="12700" cmpd="sng">
                      <a:solidFill>
                        <a:srgbClr val="865640"/>
                      </a:solidFill>
                    </a:lnL>
                    <a:lnR w="12700" cmpd="sng">
                      <a:solidFill>
                        <a:srgbClr val="865640"/>
                      </a:solidFill>
                    </a:lnR>
                    <a:lnT w="12700" cmpd="sng">
                      <a:solidFill>
                        <a:srgbClr val="865640"/>
                      </a:solidFill>
                    </a:lnT>
                    <a:lnB w="12700" cmpd="sng">
                      <a:solidFill>
                        <a:srgbClr val="86564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</a:tr>
              <a:tr h="16573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000" u="none" strike="noStrike" dirty="0" smtClean="0">
                          <a:effectLst/>
                        </a:rPr>
                        <a:t>Tlalnepantla- bloque</a:t>
                      </a:r>
                      <a:endParaRPr lang="es-MX" sz="1000" b="1" i="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700" marR="12700" marT="9525" marB="0" anchor="ctr">
                    <a:lnL w="12700" cmpd="sng">
                      <a:solidFill>
                        <a:srgbClr val="865640"/>
                      </a:solidFill>
                    </a:lnL>
                    <a:lnR w="12700" cmpd="sng">
                      <a:solidFill>
                        <a:srgbClr val="865640"/>
                      </a:solidFill>
                    </a:lnR>
                    <a:lnT w="12700" cmpd="sng">
                      <a:solidFill>
                        <a:srgbClr val="865640"/>
                      </a:solidFill>
                    </a:lnT>
                    <a:lnB w="12700" cmpd="sng">
                      <a:solidFill>
                        <a:srgbClr val="86564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16573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s-MX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+mn-cs"/>
                        </a:rPr>
                        <a:t>Campeche- Región</a:t>
                      </a:r>
                      <a:endParaRPr lang="es-MX" sz="1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700" marR="12700" marT="9525" marB="0" anchor="ctr">
                    <a:lnL w="12700" cmpd="sng">
                      <a:solidFill>
                        <a:srgbClr val="865640"/>
                      </a:solidFill>
                    </a:lnL>
                    <a:lnR w="12700" cmpd="sng">
                      <a:solidFill>
                        <a:srgbClr val="865640"/>
                      </a:solidFill>
                    </a:lnR>
                    <a:lnT w="12700" cmpd="sng">
                      <a:solidFill>
                        <a:srgbClr val="865640"/>
                      </a:solidFill>
                    </a:lnT>
                    <a:lnB w="12700" cmpd="sng">
                      <a:solidFill>
                        <a:srgbClr val="86564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15013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endParaRPr lang="es-MX" sz="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700" marR="12700" marT="9525" marB="0" anchor="ctr">
                    <a:lnL w="12700" cmpd="sng">
                      <a:solidFill>
                        <a:srgbClr val="865640"/>
                      </a:solidFill>
                    </a:lnL>
                    <a:lnR w="12700" cmpd="sng">
                      <a:solidFill>
                        <a:srgbClr val="865640"/>
                      </a:solidFill>
                    </a:lnR>
                    <a:lnT w="12700" cmpd="sng">
                      <a:solidFill>
                        <a:srgbClr val="865640"/>
                      </a:solidFill>
                    </a:lnT>
                    <a:lnB w="12700" cmpd="sng">
                      <a:solidFill>
                        <a:srgbClr val="86564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15013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endParaRPr lang="es-MX" sz="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700" marR="12700" marT="9525" marB="0" anchor="ctr">
                    <a:lnL w="12700" cmpd="sng">
                      <a:solidFill>
                        <a:srgbClr val="865640"/>
                      </a:solidFill>
                    </a:lnL>
                    <a:lnR w="12700" cmpd="sng">
                      <a:solidFill>
                        <a:srgbClr val="865640"/>
                      </a:solidFill>
                    </a:lnR>
                    <a:lnT w="12700" cmpd="sng">
                      <a:solidFill>
                        <a:srgbClr val="865640"/>
                      </a:solidFill>
                    </a:lnT>
                    <a:lnB w="12700" cmpd="sng">
                      <a:solidFill>
                        <a:srgbClr val="86564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70941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0" y="13646"/>
            <a:ext cx="12096466" cy="70013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1" y="6673334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graphicFrame>
        <p:nvGraphicFramePr>
          <p:cNvPr id="6" name="2 Diagrama"/>
          <p:cNvGraphicFramePr/>
          <p:nvPr>
            <p:extLst>
              <p:ext uri="{D42A27DB-BD31-4B8C-83A1-F6EECF244321}">
                <p14:modId xmlns:p14="http://schemas.microsoft.com/office/powerpoint/2010/main" val="2496884791"/>
              </p:ext>
            </p:extLst>
          </p:nvPr>
        </p:nvGraphicFramePr>
        <p:xfrm>
          <a:off x="2684061" y="477672"/>
          <a:ext cx="7792871" cy="5903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1 Rectángulo"/>
          <p:cNvSpPr/>
          <p:nvPr/>
        </p:nvSpPr>
        <p:spPr>
          <a:xfrm>
            <a:off x="1524000" y="3316406"/>
            <a:ext cx="1692322" cy="400110"/>
          </a:xfrm>
          <a:prstGeom prst="rect">
            <a:avLst/>
          </a:prstGeom>
          <a:solidFill>
            <a:srgbClr val="BD582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s-ES" sz="2000" b="1" kern="0" dirty="0">
                <a:solidFill>
                  <a:prstClr val="white"/>
                </a:solidFill>
              </a:rPr>
              <a:t>Seguimiento</a:t>
            </a:r>
          </a:p>
        </p:txBody>
      </p:sp>
    </p:spTree>
    <p:extLst>
      <p:ext uri="{BB962C8B-B14F-4D97-AF65-F5344CB8AC3E}">
        <p14:creationId xmlns:p14="http://schemas.microsoft.com/office/powerpoint/2010/main" val="3550850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8197"/>
            <a:ext cx="12191999" cy="71065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1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6" name="Picture 3" descr="C:\Users\Guadalupe\Pictures\FOTOS 2013\ECN 2013\Reunión de AE Mazamitla\DSCN04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1" y="1433016"/>
            <a:ext cx="3466531" cy="252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G:\Fotos RABI 2014 La Paz\20140219_0914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682" y="1433015"/>
            <a:ext cx="4815739" cy="2567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G:\Fotos RABI 2014 La Paz\20140219_1905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4069565"/>
            <a:ext cx="4567706" cy="2275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Guadalupe\Pictures\FOTOS 2014\ECN 2013-2016\COLEGIO AE VERACRUZ\IMG-20140813-WA00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073" y="4114605"/>
            <a:ext cx="3474179" cy="227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7 Rectángulo"/>
          <p:cNvSpPr/>
          <p:nvPr/>
        </p:nvSpPr>
        <p:spPr>
          <a:xfrm>
            <a:off x="296214" y="-30948"/>
            <a:ext cx="11642501" cy="1182429"/>
          </a:xfrm>
          <a:prstGeom prst="rect">
            <a:avLst/>
          </a:prstGeom>
          <a:solidFill>
            <a:srgbClr val="C2BC80"/>
          </a:solidFill>
          <a:ln>
            <a:noFill/>
          </a:ln>
          <a:effectLst/>
          <a:scene3d>
            <a:camera prst="orthographicFront"/>
            <a:lightRig rig="flat" dir="t"/>
          </a:scene3d>
          <a:sp3d/>
        </p:spPr>
        <p:txBody>
          <a:bodyPr spcFirstLastPara="0" vert="horz" wrap="square" lIns="106680" tIns="106680" rIns="106680" bIns="106680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s-MX" sz="2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 panose="020F0502020204030204" pitchFamily="34" charset="0"/>
              </a:rPr>
              <a:t> Reuniones de  bloque de Asistentes Eclesiales</a:t>
            </a:r>
            <a:endParaRPr lang="es-MX" sz="2800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072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1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6" name="Picture 2" descr="C:\Users\Guadalupe\Pictures\FOTOS 2014\AVION\2014-10-01_13-19-33_3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361" y="1030310"/>
            <a:ext cx="10271107" cy="463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4 CuadroTexto"/>
          <p:cNvSpPr txBox="1"/>
          <p:nvPr/>
        </p:nvSpPr>
        <p:spPr>
          <a:xfrm>
            <a:off x="2579440" y="1705970"/>
            <a:ext cx="523617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s-MX" sz="2800" b="1" kern="0" dirty="0">
                <a:solidFill>
                  <a:prstClr val="white"/>
                </a:solidFill>
              </a:rPr>
              <a:t>Dios no es injusto y no olvida lo que han hecho y como han ayudado y todavía y todavía ayudan a los santos por amor de su nombre. </a:t>
            </a:r>
          </a:p>
          <a:p>
            <a:pPr defTabSz="914400">
              <a:defRPr/>
            </a:pPr>
            <a:r>
              <a:rPr lang="es-MX" sz="2800" b="1" kern="0" dirty="0">
                <a:solidFill>
                  <a:prstClr val="white"/>
                </a:solidFill>
              </a:rPr>
              <a:t>Solamente deseamos que cada uno demuestre hasta el fin el mismo interés por alcanzar lo que han esperado.       He. 6,10-11</a:t>
            </a:r>
          </a:p>
        </p:txBody>
      </p:sp>
    </p:spTree>
    <p:extLst>
      <p:ext uri="{BB962C8B-B14F-4D97-AF65-F5344CB8AC3E}">
        <p14:creationId xmlns:p14="http://schemas.microsoft.com/office/powerpoint/2010/main" val="633619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104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1" y="6643681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6" name="2 Título"/>
          <p:cNvSpPr txBox="1">
            <a:spLocks/>
          </p:cNvSpPr>
          <p:nvPr/>
        </p:nvSpPr>
        <p:spPr>
          <a:xfrm>
            <a:off x="1960728" y="436728"/>
            <a:ext cx="8570794" cy="55125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MX" sz="2800" b="1" dirty="0">
                <a:solidFill>
                  <a:srgbClr val="FF0000"/>
                </a:solidFill>
                <a:latin typeface="Calibri Light"/>
              </a:rPr>
              <a:t>COLEGIO DE ASISTENTES DEL     MFC</a:t>
            </a:r>
            <a:r>
              <a:rPr lang="es-MX" sz="2800" b="1" dirty="0">
                <a:solidFill>
                  <a:srgbClr val="C00000"/>
                </a:solidFill>
                <a:latin typeface="Calibri Light"/>
              </a:rPr>
              <a:t/>
            </a:r>
            <a:br>
              <a:rPr lang="es-MX" sz="2800" b="1" dirty="0">
                <a:solidFill>
                  <a:srgbClr val="C00000"/>
                </a:solidFill>
                <a:latin typeface="Calibri Light"/>
              </a:rPr>
            </a:br>
            <a:r>
              <a:rPr lang="es-MX" sz="2400" b="1" dirty="0">
                <a:solidFill>
                  <a:srgbClr val="C00000"/>
                </a:solidFill>
                <a:latin typeface="Calibri Light"/>
              </a:rPr>
              <a:t/>
            </a:r>
            <a:br>
              <a:rPr lang="es-MX" sz="2400" b="1" dirty="0">
                <a:solidFill>
                  <a:srgbClr val="C00000"/>
                </a:solidFill>
                <a:latin typeface="Calibri Light"/>
              </a:rPr>
            </a:br>
            <a:r>
              <a:rPr lang="es-MX" sz="2400" b="1" dirty="0">
                <a:solidFill>
                  <a:srgbClr val="000000"/>
                </a:solidFill>
                <a:latin typeface="Calibri Light"/>
              </a:rPr>
              <a:t>Conscientes de que el Espíritu Santo es quien ha inspirado  el </a:t>
            </a:r>
            <a:br>
              <a:rPr lang="es-MX" sz="2400" b="1" dirty="0">
                <a:solidFill>
                  <a:srgbClr val="000000"/>
                </a:solidFill>
                <a:latin typeface="Calibri Light"/>
              </a:rPr>
            </a:br>
            <a:r>
              <a:rPr lang="es-MX" sz="2400" b="1" dirty="0">
                <a:solidFill>
                  <a:srgbClr val="000000"/>
                </a:solidFill>
                <a:latin typeface="Calibri Light"/>
              </a:rPr>
              <a:t>nacimiento de nuestro querido MFC a un sacerdote de  Cristo  </a:t>
            </a:r>
            <a:br>
              <a:rPr lang="es-MX" sz="2400" b="1" dirty="0">
                <a:solidFill>
                  <a:srgbClr val="000000"/>
                </a:solidFill>
                <a:latin typeface="Calibri Light"/>
              </a:rPr>
            </a:br>
            <a:r>
              <a:rPr lang="es-MX" sz="2400" b="1" dirty="0">
                <a:solidFill>
                  <a:srgbClr val="000000"/>
                </a:solidFill>
                <a:latin typeface="Calibri Light"/>
              </a:rPr>
              <a:t>(Padre Pedro Richards), y a pesar de tener claro que somos un </a:t>
            </a:r>
            <a:br>
              <a:rPr lang="es-MX" sz="2400" b="1" dirty="0">
                <a:solidFill>
                  <a:srgbClr val="000000"/>
                </a:solidFill>
                <a:latin typeface="Calibri Light"/>
              </a:rPr>
            </a:br>
            <a:r>
              <a:rPr lang="es-MX" sz="2400" b="1" dirty="0">
                <a:solidFill>
                  <a:srgbClr val="000000"/>
                </a:solidFill>
                <a:latin typeface="Calibri Light"/>
              </a:rPr>
              <a:t>organismo laical (matrimonio-familias) vemos la necesidad de </a:t>
            </a:r>
            <a:br>
              <a:rPr lang="es-MX" sz="2400" b="1" dirty="0">
                <a:solidFill>
                  <a:srgbClr val="000000"/>
                </a:solidFill>
                <a:latin typeface="Calibri Light"/>
              </a:rPr>
            </a:br>
            <a:r>
              <a:rPr lang="es-MX" sz="2400" b="1" dirty="0">
                <a:solidFill>
                  <a:srgbClr val="000000"/>
                </a:solidFill>
                <a:latin typeface="Calibri Light"/>
              </a:rPr>
              <a:t>contar con la asistencia y la ayuda de nuestros pastores para estar siempre en comunión con la Santa Madre Iglesia. Por tal motivo vemos como urgencia y beneficio, la creación de los colegios de Asistentes Eclesiales en cada una de las diócesis de nuestro querido  país.</a:t>
            </a:r>
            <a:br>
              <a:rPr lang="es-MX" sz="2400" b="1" dirty="0">
                <a:solidFill>
                  <a:srgbClr val="000000"/>
                </a:solidFill>
                <a:latin typeface="Calibri Light"/>
              </a:rPr>
            </a:br>
            <a:r>
              <a:rPr lang="es-MX" sz="2400" b="1" dirty="0">
                <a:solidFill>
                  <a:srgbClr val="000000"/>
                </a:solidFill>
                <a:latin typeface="Calibri Light"/>
              </a:rPr>
              <a:t/>
            </a:r>
            <a:br>
              <a:rPr lang="es-MX" sz="2400" b="1" dirty="0">
                <a:solidFill>
                  <a:srgbClr val="000000"/>
                </a:solidFill>
                <a:latin typeface="Calibri Light"/>
              </a:rPr>
            </a:br>
            <a:r>
              <a:rPr lang="es-MX" sz="2400" b="1" dirty="0">
                <a:solidFill>
                  <a:srgbClr val="000000"/>
                </a:solidFill>
                <a:latin typeface="Calibri Light"/>
              </a:rPr>
              <a:t>Estamos convencidos que el AE (sacerdotes, diáconos, religiosas , religiosos , seminaristas) es un necesario animador, porque gracias a su esfuerzo y ministerio sacerdotal, a su actitud de líder y a su testimonio de Cristo, acompaña a los miembros  del MFC en el CBF, en la animación y acompañamiento de los distintos equipos coordinadores (ECS ,ECZ, y ECD).</a:t>
            </a:r>
          </a:p>
        </p:txBody>
      </p:sp>
    </p:spTree>
    <p:extLst>
      <p:ext uri="{BB962C8B-B14F-4D97-AF65-F5344CB8AC3E}">
        <p14:creationId xmlns:p14="http://schemas.microsoft.com/office/powerpoint/2010/main" val="3636224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695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1" y="6643681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6" name="6 Rectángulo"/>
          <p:cNvSpPr/>
          <p:nvPr/>
        </p:nvSpPr>
        <p:spPr>
          <a:xfrm>
            <a:off x="1787352" y="1111678"/>
            <a:ext cx="736848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s-MX" sz="2800" b="1" kern="0" dirty="0">
                <a:solidFill>
                  <a:srgbClr val="000000"/>
                </a:solidFill>
              </a:rPr>
              <a:t>PORQUE NADIE AMA LO QUE NO CONOCE,  proponemos que a través del  Colegio de Asistentes Eclesiales , aquí presentamos una pequeña guía y algunas herramientas, para que el acompañamiento y animación del MFC sea más eficaz y siempre lleno de alegría.</a:t>
            </a:r>
          </a:p>
          <a:p>
            <a:pPr defTabSz="914400">
              <a:defRPr/>
            </a:pPr>
            <a:endParaRPr lang="es-MX" sz="2800" b="1" kern="0" dirty="0">
              <a:solidFill>
                <a:srgbClr val="000000"/>
              </a:solidFill>
            </a:endParaRPr>
          </a:p>
          <a:p>
            <a:pPr defTabSz="914400">
              <a:defRPr/>
            </a:pPr>
            <a:r>
              <a:rPr lang="es-MX" sz="2800" b="1" kern="0" dirty="0">
                <a:solidFill>
                  <a:srgbClr val="000000"/>
                </a:solidFill>
              </a:rPr>
              <a:t/>
            </a:r>
            <a:br>
              <a:rPr lang="es-MX" sz="2800" b="1" kern="0" dirty="0">
                <a:solidFill>
                  <a:srgbClr val="000000"/>
                </a:solidFill>
              </a:rPr>
            </a:br>
            <a:r>
              <a:rPr lang="es-MX" sz="2800" b="1" kern="0" dirty="0">
                <a:solidFill>
                  <a:srgbClr val="E48312">
                    <a:lumMod val="75000"/>
                  </a:srgbClr>
                </a:solidFill>
              </a:rPr>
              <a:t/>
            </a:r>
            <a:br>
              <a:rPr lang="es-MX" sz="2800" b="1" kern="0" dirty="0">
                <a:solidFill>
                  <a:srgbClr val="E48312">
                    <a:lumMod val="75000"/>
                  </a:srgbClr>
                </a:solidFill>
              </a:rPr>
            </a:br>
            <a:endParaRPr lang="es-MX" sz="2800" kern="0" dirty="0">
              <a:solidFill>
                <a:srgbClr val="000000"/>
              </a:solidFill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1504375" y="3562067"/>
            <a:ext cx="8972556" cy="27203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MX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Existe un pequeño folleto llamado Guía de  COLEGIO DE ASISTENTES ECLESIALES  que será una guía para realizar las distintas reuniones del AE, con la intención de que ellos conozcan más y mejor de nuestro SER y HACER como movimiento y todo lo que el mismo MFC es capaz de dar, no solo en la pastoral familiar eclesial sino en la construcción del Reino de Dios desde las familias.</a:t>
            </a:r>
            <a:br>
              <a:rPr lang="es-MX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es-MX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071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104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31794" y="6673334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6" name="4 CuadroTexto"/>
          <p:cNvSpPr txBox="1"/>
          <p:nvPr/>
        </p:nvSpPr>
        <p:spPr>
          <a:xfrm>
            <a:off x="1643337" y="1052737"/>
            <a:ext cx="900907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s-MX" sz="3600" b="1" kern="0" dirty="0">
                <a:solidFill>
                  <a:srgbClr val="FF0000"/>
                </a:solidFill>
              </a:rPr>
              <a:t>COLEGIO DE ASISTENTES</a:t>
            </a:r>
          </a:p>
          <a:p>
            <a:pPr algn="ctr" defTabSz="914400">
              <a:defRPr/>
            </a:pPr>
            <a:endParaRPr lang="es-MX" sz="3600" b="1" kern="0" dirty="0">
              <a:solidFill>
                <a:srgbClr val="E48312">
                  <a:lumMod val="75000"/>
                </a:srgbClr>
              </a:solidFill>
            </a:endParaRPr>
          </a:p>
          <a:p>
            <a:pPr algn="ctr" defTabSz="914400">
              <a:defRPr/>
            </a:pPr>
            <a:r>
              <a:rPr lang="es-MX" sz="3600" b="1" kern="0" dirty="0">
                <a:solidFill>
                  <a:srgbClr val="BD582C">
                    <a:lumMod val="50000"/>
                  </a:srgbClr>
                </a:solidFill>
              </a:rPr>
              <a:t>1.-OBJETIVO:</a:t>
            </a:r>
          </a:p>
          <a:p>
            <a:pPr algn="ctr" defTabSz="914400">
              <a:defRPr/>
            </a:pPr>
            <a:endParaRPr lang="es-MX" sz="3600" b="1" kern="0" dirty="0">
              <a:solidFill>
                <a:srgbClr val="000000"/>
              </a:solidFill>
            </a:endParaRPr>
          </a:p>
          <a:p>
            <a:pPr algn="ctr" defTabSz="914400">
              <a:defRPr/>
            </a:pPr>
            <a:r>
              <a:rPr lang="es-MX" sz="3600" b="1" kern="0" dirty="0">
                <a:solidFill>
                  <a:srgbClr val="000000"/>
                </a:solidFill>
              </a:rPr>
              <a:t>Profundizar en el conocimiento del Ser y Quehacer de todo Asistente Eclesial en el MFC.</a:t>
            </a:r>
          </a:p>
          <a:p>
            <a:pPr algn="ctr" defTabSz="914400">
              <a:defRPr/>
            </a:pPr>
            <a:endParaRPr lang="es-MX" sz="3600" b="1" kern="0" dirty="0">
              <a:solidFill>
                <a:srgbClr val="000000"/>
              </a:solidFill>
            </a:endParaRPr>
          </a:p>
          <a:p>
            <a:pPr algn="ctr" defTabSz="914400">
              <a:defRPr/>
            </a:pPr>
            <a:endParaRPr lang="es-MX" sz="3600" b="1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72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183"/>
            <a:ext cx="12192000" cy="71650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0" y="6807457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6" name="2 CuadroTexto"/>
          <p:cNvSpPr txBox="1"/>
          <p:nvPr/>
        </p:nvSpPr>
        <p:spPr>
          <a:xfrm>
            <a:off x="1524001" y="109183"/>
            <a:ext cx="912841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s-MX" sz="3200" b="1" kern="0" dirty="0">
                <a:solidFill>
                  <a:srgbClr val="FF0000"/>
                </a:solidFill>
              </a:rPr>
              <a:t>2.- ESTRUCTURA DEL COLEGIO DE ASISTENTES</a:t>
            </a:r>
          </a:p>
          <a:p>
            <a:pPr defTabSz="914400">
              <a:defRPr/>
            </a:pPr>
            <a:endParaRPr lang="es-MX" sz="3200" b="1" kern="0" dirty="0">
              <a:solidFill>
                <a:srgbClr val="BD582C">
                  <a:lumMod val="50000"/>
                </a:srgbClr>
              </a:solidFill>
            </a:endParaRPr>
          </a:p>
          <a:p>
            <a:pPr defTabSz="914400">
              <a:defRPr/>
            </a:pPr>
            <a:r>
              <a:rPr lang="es-MX" sz="3200" b="1" kern="0" dirty="0">
                <a:solidFill>
                  <a:srgbClr val="000000"/>
                </a:solidFill>
              </a:rPr>
              <a:t>El Presidente del colegio </a:t>
            </a:r>
            <a:r>
              <a:rPr lang="es-MX" sz="3200" b="1" kern="0" dirty="0">
                <a:solidFill>
                  <a:srgbClr val="FF0000"/>
                </a:solidFill>
              </a:rPr>
              <a:t>será el Asistente eclesial Diocesano</a:t>
            </a:r>
          </a:p>
          <a:p>
            <a:pPr defTabSz="914400">
              <a:defRPr/>
            </a:pPr>
            <a:endParaRPr lang="es-MX" sz="3200" b="1" kern="0" dirty="0">
              <a:solidFill>
                <a:srgbClr val="BD582C">
                  <a:lumMod val="50000"/>
                </a:srgbClr>
              </a:solidFill>
            </a:endParaRPr>
          </a:p>
          <a:p>
            <a:pPr defTabSz="914400">
              <a:defRPr/>
            </a:pPr>
            <a:r>
              <a:rPr lang="es-MX" sz="3200" b="1" kern="0" dirty="0">
                <a:solidFill>
                  <a:srgbClr val="000000"/>
                </a:solidFill>
              </a:rPr>
              <a:t>El Secretario del colegio </a:t>
            </a:r>
            <a:r>
              <a:rPr lang="es-MX" sz="3200" b="1" kern="0" dirty="0">
                <a:solidFill>
                  <a:srgbClr val="0070C0"/>
                </a:solidFill>
              </a:rPr>
              <a:t>será uno de los Sacerdotes Asistentes de Sector (Será elegido por el grupo, y si no acepta será algún otro que se ofrezca voluntariamente.</a:t>
            </a:r>
          </a:p>
          <a:p>
            <a:pPr defTabSz="914400">
              <a:defRPr/>
            </a:pPr>
            <a:endParaRPr lang="es-MX" sz="3200" b="1" kern="0" dirty="0">
              <a:solidFill>
                <a:srgbClr val="BD582C">
                  <a:lumMod val="50000"/>
                </a:srgbClr>
              </a:solidFill>
            </a:endParaRPr>
          </a:p>
          <a:p>
            <a:pPr defTabSz="914400">
              <a:defRPr/>
            </a:pPr>
            <a:r>
              <a:rPr lang="es-MX" sz="3200" b="1" kern="0" dirty="0">
                <a:solidFill>
                  <a:srgbClr val="0070C0"/>
                </a:solidFill>
              </a:rPr>
              <a:t>El Matrimonio Diocesano de Área V será el enlace entre los dos  y apoyo del colegio</a:t>
            </a:r>
            <a:r>
              <a:rPr lang="es-MX" sz="3200" b="1" kern="0" dirty="0">
                <a:solidFill>
                  <a:srgbClr val="BD582C">
                    <a:lumMod val="50000"/>
                  </a:srgb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24409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" y="0"/>
            <a:ext cx="12192000" cy="70968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0" y="6673334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6" name="2 CuadroTexto"/>
          <p:cNvSpPr txBox="1"/>
          <p:nvPr/>
        </p:nvSpPr>
        <p:spPr>
          <a:xfrm>
            <a:off x="1859359" y="0"/>
            <a:ext cx="879305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s-MX" sz="3200" b="1" kern="0" dirty="0">
                <a:solidFill>
                  <a:srgbClr val="FF0000"/>
                </a:solidFill>
              </a:rPr>
              <a:t>3.- FORMACIÓN DEL COLEGIO DE ASISTENTES DIOCESANO</a:t>
            </a:r>
          </a:p>
          <a:p>
            <a:pPr defTabSz="914400">
              <a:defRPr/>
            </a:pPr>
            <a:endParaRPr lang="es-MX" sz="3200" b="1" kern="0" dirty="0">
              <a:solidFill>
                <a:srgbClr val="000000"/>
              </a:solidFill>
            </a:endParaRPr>
          </a:p>
          <a:p>
            <a:pPr defTabSz="914400">
              <a:defRPr/>
            </a:pPr>
            <a:r>
              <a:rPr lang="es-MX" sz="2400" b="1" kern="0" dirty="0">
                <a:solidFill>
                  <a:srgbClr val="000000"/>
                </a:solidFill>
              </a:rPr>
              <a:t>Es absolutamente necesario que los asistentes del MFC se conozcan y se traten para crear vínculos de amistad, confianza y respeto entre ellos para facilitar el logro del objetivo del MFC.</a:t>
            </a:r>
          </a:p>
          <a:p>
            <a:pPr defTabSz="914400">
              <a:defRPr/>
            </a:pPr>
            <a:r>
              <a:rPr lang="es-MX" sz="2400" b="1" kern="0" dirty="0">
                <a:solidFill>
                  <a:srgbClr val="000000"/>
                </a:solidFill>
              </a:rPr>
              <a:t>Con base a lo anterior es necesario crear un Colegio de Asistentes Eclesiales.</a:t>
            </a:r>
          </a:p>
          <a:p>
            <a:pPr defTabSz="914400">
              <a:defRPr/>
            </a:pPr>
            <a:endParaRPr lang="es-MX" sz="2400" b="1" kern="0" dirty="0">
              <a:solidFill>
                <a:srgbClr val="865640">
                  <a:lumMod val="50000"/>
                </a:srgbClr>
              </a:solidFill>
            </a:endParaRPr>
          </a:p>
          <a:p>
            <a:pPr defTabSz="914400">
              <a:defRPr/>
            </a:pPr>
            <a:r>
              <a:rPr lang="es-MX" sz="2400" b="1" kern="0" dirty="0">
                <a:solidFill>
                  <a:srgbClr val="865640">
                    <a:lumMod val="50000"/>
                  </a:srgbClr>
                </a:solidFill>
              </a:rPr>
              <a:t>*</a:t>
            </a:r>
            <a:r>
              <a:rPr lang="es-MX" sz="2400" b="1" kern="0" dirty="0"/>
              <a:t>Pueden iniciar invitando a una comida o convivencia.</a:t>
            </a:r>
          </a:p>
          <a:p>
            <a:pPr defTabSz="914400">
              <a:defRPr/>
            </a:pPr>
            <a:r>
              <a:rPr lang="es-MX" sz="2400" b="1" kern="0" dirty="0"/>
              <a:t>*Después de una reunión </a:t>
            </a:r>
            <a:r>
              <a:rPr lang="es-MX" sz="2400" b="1" kern="0"/>
              <a:t>de </a:t>
            </a:r>
            <a:r>
              <a:rPr lang="es-MX" sz="2400" b="1" kern="0" smtClean="0"/>
              <a:t>Región </a:t>
            </a:r>
            <a:r>
              <a:rPr lang="es-MX" sz="2400" b="1" kern="0" dirty="0"/>
              <a:t>o de Bloque, reunirse para dar seguimiento a lo que se vivió.</a:t>
            </a:r>
          </a:p>
          <a:p>
            <a:pPr defTabSz="914400">
              <a:defRPr/>
            </a:pPr>
            <a:r>
              <a:rPr lang="es-MX" sz="2400" b="1" kern="0" dirty="0"/>
              <a:t>*Convocados por el Asistente Eclesial Diocesano para iniciar.</a:t>
            </a:r>
          </a:p>
          <a:p>
            <a:pPr defTabSz="914400">
              <a:defRPr/>
            </a:pPr>
            <a:r>
              <a:rPr lang="es-MX" sz="2400" b="1" kern="0" dirty="0"/>
              <a:t>*Solicitar un espacio en las reuniones de Decanato p</a:t>
            </a:r>
            <a:r>
              <a:rPr lang="es-MX" sz="2800" b="1" kern="0" dirty="0"/>
              <a:t>ara dar la información.</a:t>
            </a:r>
          </a:p>
        </p:txBody>
      </p:sp>
    </p:spTree>
    <p:extLst>
      <p:ext uri="{BB962C8B-B14F-4D97-AF65-F5344CB8AC3E}">
        <p14:creationId xmlns:p14="http://schemas.microsoft.com/office/powerpoint/2010/main" val="39147410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104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8466" y="6673334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6" name="1 CuadroTexto"/>
          <p:cNvSpPr txBox="1"/>
          <p:nvPr/>
        </p:nvSpPr>
        <p:spPr>
          <a:xfrm>
            <a:off x="1524001" y="1"/>
            <a:ext cx="9128411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s-MX" sz="2800" b="1" kern="0" dirty="0">
                <a:solidFill>
                  <a:srgbClr val="FF0000"/>
                </a:solidFill>
              </a:rPr>
              <a:t>4.- SUGERENCIAS PARA EL ACOMPAÑAMIENTO DEL COLEGIO DE ASISTENTES ECLESIALES.</a:t>
            </a:r>
          </a:p>
          <a:p>
            <a:pPr marL="514350" indent="-514350" defTabSz="914400">
              <a:buFontTx/>
              <a:buAutoNum type="alphaLcParenR"/>
              <a:defRPr/>
            </a:pPr>
            <a:r>
              <a:rPr lang="es-MX" sz="2600" b="1" kern="0" dirty="0">
                <a:solidFill>
                  <a:srgbClr val="000000"/>
                </a:solidFill>
              </a:rPr>
              <a:t>Estudiar en cada reunión el manual del Ser y Quehacer del Asistente Eclesial.</a:t>
            </a:r>
          </a:p>
          <a:p>
            <a:pPr marL="514350" indent="-514350" defTabSz="914400">
              <a:buFontTx/>
              <a:buAutoNum type="alphaLcParenR" startAt="2"/>
              <a:defRPr/>
            </a:pPr>
            <a:r>
              <a:rPr lang="es-MX" sz="2600" b="1" kern="0" dirty="0">
                <a:solidFill>
                  <a:srgbClr val="000000"/>
                </a:solidFill>
              </a:rPr>
              <a:t>Conocer con mayor profundidad la estructura, la organización y el material de formación del MFC. (Identidad y Ordenamientos del MFC).</a:t>
            </a:r>
          </a:p>
          <a:p>
            <a:pPr marL="514350" indent="-514350" defTabSz="914400">
              <a:buFontTx/>
              <a:buAutoNum type="alphaLcParenR" startAt="3"/>
              <a:defRPr/>
            </a:pPr>
            <a:r>
              <a:rPr lang="es-MX" sz="2600" b="1" kern="0" dirty="0">
                <a:solidFill>
                  <a:srgbClr val="000000"/>
                </a:solidFill>
              </a:rPr>
              <a:t>Presentar la función de cada área.</a:t>
            </a:r>
          </a:p>
          <a:p>
            <a:pPr defTabSz="914400">
              <a:defRPr/>
            </a:pPr>
            <a:r>
              <a:rPr lang="es-MX" sz="2600" b="1" kern="0" dirty="0">
                <a:solidFill>
                  <a:srgbClr val="000000"/>
                </a:solidFill>
              </a:rPr>
              <a:t>d)   Presentar la estructura y temática de cada nivel (matrimonios)</a:t>
            </a:r>
          </a:p>
          <a:p>
            <a:pPr marL="514350" indent="-514350" defTabSz="914400">
              <a:buFontTx/>
              <a:buAutoNum type="alphaLcParenR" startAt="5"/>
              <a:defRPr/>
            </a:pPr>
            <a:r>
              <a:rPr lang="es-MX" sz="2600" b="1" kern="0" dirty="0">
                <a:solidFill>
                  <a:srgbClr val="000000"/>
                </a:solidFill>
              </a:rPr>
              <a:t>Presentar la estructura y temática de cada nivel (jóvenes y </a:t>
            </a:r>
            <a:r>
              <a:rPr lang="es-MX" sz="2600" b="1" kern="0" dirty="0" err="1">
                <a:solidFill>
                  <a:srgbClr val="000000"/>
                </a:solidFill>
              </a:rPr>
              <a:t>adol</a:t>
            </a:r>
            <a:r>
              <a:rPr lang="es-MX" sz="2600" b="1" kern="0" dirty="0">
                <a:solidFill>
                  <a:srgbClr val="000000"/>
                </a:solidFill>
              </a:rPr>
              <a:t>.)</a:t>
            </a:r>
          </a:p>
          <a:p>
            <a:pPr marL="514350" indent="-514350" defTabSz="914400">
              <a:buFontTx/>
              <a:buAutoNum type="alphaLcParenR" startAt="5"/>
              <a:defRPr/>
            </a:pPr>
            <a:r>
              <a:rPr lang="es-MX" sz="2600" b="1" kern="0" dirty="0">
                <a:solidFill>
                  <a:srgbClr val="000000"/>
                </a:solidFill>
              </a:rPr>
              <a:t>Estudiar la realidad familiar.</a:t>
            </a:r>
          </a:p>
          <a:p>
            <a:pPr marL="514350" indent="-514350" defTabSz="914400">
              <a:buFontTx/>
              <a:buAutoNum type="alphaLcParenR" startAt="5"/>
              <a:defRPr/>
            </a:pPr>
            <a:r>
              <a:rPr lang="es-MX" sz="2600" b="1" kern="0" dirty="0">
                <a:solidFill>
                  <a:srgbClr val="000000"/>
                </a:solidFill>
              </a:rPr>
              <a:t>Estudiar algunos otros temas relacionados con el MFC.</a:t>
            </a:r>
          </a:p>
          <a:p>
            <a:pPr marL="514350" indent="-514350" defTabSz="914400">
              <a:buFontTx/>
              <a:buAutoNum type="alphaLcParenR" startAt="5"/>
              <a:defRPr/>
            </a:pPr>
            <a:r>
              <a:rPr lang="es-MX" sz="2600" b="1" kern="0" dirty="0">
                <a:solidFill>
                  <a:srgbClr val="000000"/>
                </a:solidFill>
              </a:rPr>
              <a:t>Presentar los distintos servicios que ofrece el MFC.</a:t>
            </a:r>
          </a:p>
          <a:p>
            <a:pPr marL="514350" indent="-514350" defTabSz="914400">
              <a:buFontTx/>
              <a:buAutoNum type="alphaLcParenR" startAt="5"/>
              <a:defRPr/>
            </a:pPr>
            <a:r>
              <a:rPr lang="es-MX" sz="2600" b="1" kern="0" dirty="0">
                <a:solidFill>
                  <a:srgbClr val="000000"/>
                </a:solidFill>
              </a:rPr>
              <a:t>Seminario de Servicio para Tercer Nivel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812436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968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1" y="6643681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6" name="1 CuadroTexto"/>
          <p:cNvSpPr txBox="1"/>
          <p:nvPr/>
        </p:nvSpPr>
        <p:spPr>
          <a:xfrm>
            <a:off x="232012" y="95535"/>
            <a:ext cx="11778018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s-MX" sz="2800" b="1" kern="0" dirty="0">
                <a:solidFill>
                  <a:srgbClr val="000000"/>
                </a:solidFill>
              </a:rPr>
              <a:t>j.-   Presentar el contenido  e importancia de cada uno de los encuentros (Momentos Fuertes).</a:t>
            </a:r>
          </a:p>
          <a:p>
            <a:pPr defTabSz="914400">
              <a:defRPr/>
            </a:pPr>
            <a:r>
              <a:rPr lang="es-MX" sz="2800" b="1" kern="0" dirty="0">
                <a:solidFill>
                  <a:srgbClr val="000000"/>
                </a:solidFill>
              </a:rPr>
              <a:t>k).- Diseñar los distintos retiros para los tiempos fuertes. (Reuniones Generales).</a:t>
            </a:r>
          </a:p>
          <a:p>
            <a:pPr defTabSz="914400">
              <a:defRPr/>
            </a:pPr>
            <a:r>
              <a:rPr lang="es-MX" sz="2800" b="1" kern="0" dirty="0">
                <a:solidFill>
                  <a:srgbClr val="000000"/>
                </a:solidFill>
              </a:rPr>
              <a:t>l).- Con motivo de lo que el Santo Padre propone para celebrar cada año (Año Sacerdotal, Año de la Fe, Año de la Misericordia, etc.).</a:t>
            </a:r>
          </a:p>
          <a:p>
            <a:pPr defTabSz="914400">
              <a:defRPr/>
            </a:pPr>
            <a:endParaRPr lang="es-MX" sz="2800" b="1" kern="0" dirty="0">
              <a:solidFill>
                <a:srgbClr val="000000"/>
              </a:solidFill>
            </a:endParaRPr>
          </a:p>
          <a:p>
            <a:pPr defTabSz="914400">
              <a:defRPr/>
            </a:pPr>
            <a:r>
              <a:rPr lang="es-MX" sz="2800" b="1" kern="0" dirty="0">
                <a:solidFill>
                  <a:srgbClr val="FF0000"/>
                </a:solidFill>
              </a:rPr>
              <a:t>5.- RECOMENDACIONES GENERALES</a:t>
            </a:r>
          </a:p>
          <a:p>
            <a:pPr defTabSz="914400">
              <a:defRPr/>
            </a:pPr>
            <a:r>
              <a:rPr lang="es-MX" sz="2800" b="1" kern="0" dirty="0">
                <a:solidFill>
                  <a:srgbClr val="000000"/>
                </a:solidFill>
              </a:rPr>
              <a:t>1 Reunirse como mínimo cada dos meses.</a:t>
            </a:r>
          </a:p>
          <a:p>
            <a:pPr defTabSz="914400">
              <a:defRPr/>
            </a:pPr>
            <a:r>
              <a:rPr lang="es-MX" sz="2800" b="1" kern="0" dirty="0">
                <a:solidFill>
                  <a:srgbClr val="000000"/>
                </a:solidFill>
              </a:rPr>
              <a:t>2 Programar las Reuniones de todo el Año</a:t>
            </a:r>
          </a:p>
          <a:p>
            <a:pPr defTabSz="914400">
              <a:defRPr/>
            </a:pPr>
            <a:r>
              <a:rPr lang="es-MX" sz="2800" b="1" kern="0" dirty="0">
                <a:solidFill>
                  <a:srgbClr val="000000"/>
                </a:solidFill>
              </a:rPr>
              <a:t>3 Realizar el Orden del Día de la Reunión (Secretario del Colegio ó el Área V Diocesana.</a:t>
            </a:r>
          </a:p>
          <a:p>
            <a:pPr defTabSz="914400">
              <a:defRPr/>
            </a:pPr>
            <a:r>
              <a:rPr lang="es-MX" sz="2800" b="1" kern="0" dirty="0">
                <a:solidFill>
                  <a:srgbClr val="000000"/>
                </a:solidFill>
              </a:rPr>
              <a:t>4 Enviar Carta Invitación con Tiempo</a:t>
            </a:r>
          </a:p>
          <a:p>
            <a:pPr defTabSz="914400">
              <a:defRPr/>
            </a:pPr>
            <a:endParaRPr lang="es-MX" sz="2800" b="1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3518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1564"/>
            <a:ext cx="12192000" cy="74175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0" y="6673334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6" name="1 CuadroTexto"/>
          <p:cNvSpPr txBox="1"/>
          <p:nvPr/>
        </p:nvSpPr>
        <p:spPr>
          <a:xfrm>
            <a:off x="1524001" y="1405720"/>
            <a:ext cx="912841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s-MX" sz="2800" b="1" kern="0" dirty="0">
                <a:solidFill>
                  <a:srgbClr val="FF0000"/>
                </a:solidFill>
              </a:rPr>
              <a:t>6.- CARTA DESCRIPTIVA SUGERIDA PARA LA REUNIÓN.</a:t>
            </a:r>
          </a:p>
          <a:p>
            <a:pPr defTabSz="914400">
              <a:defRPr/>
            </a:pPr>
            <a:endParaRPr lang="es-MX" sz="2800" b="1" kern="0" dirty="0">
              <a:solidFill>
                <a:srgbClr val="FF0000"/>
              </a:solidFill>
            </a:endParaRPr>
          </a:p>
          <a:p>
            <a:pPr defTabSz="914400">
              <a:defRPr/>
            </a:pPr>
            <a:endParaRPr lang="es-MX" sz="2800" b="1" kern="0" dirty="0">
              <a:solidFill>
                <a:srgbClr val="BD582C"/>
              </a:solidFill>
            </a:endParaRPr>
          </a:p>
          <a:p>
            <a:pPr defTabSz="914400">
              <a:defRPr/>
            </a:pPr>
            <a:r>
              <a:rPr lang="es-MX" sz="2800" b="1" kern="0" dirty="0">
                <a:solidFill>
                  <a:srgbClr val="000000"/>
                </a:solidFill>
                <a:latin typeface="Berlin Sans FB Demi" pitchFamily="34" charset="0"/>
              </a:rPr>
              <a:t>La carta descriptiva de la reunión se puede enriquecer según el tiempo o lugar de la misma</a:t>
            </a:r>
          </a:p>
        </p:txBody>
      </p:sp>
    </p:spTree>
    <p:extLst>
      <p:ext uri="{BB962C8B-B14F-4D97-AF65-F5344CB8AC3E}">
        <p14:creationId xmlns:p14="http://schemas.microsoft.com/office/powerpoint/2010/main" val="41360817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888</Words>
  <Application>Microsoft Office PowerPoint</Application>
  <PresentationFormat>Panorámica</PresentationFormat>
  <Paragraphs>84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9" baseType="lpstr">
      <vt:lpstr>Arial</vt:lpstr>
      <vt:lpstr>Berlin Sans FB Demi</vt:lpstr>
      <vt:lpstr>Calibri</vt:lpstr>
      <vt:lpstr>Calibri Light</vt:lpstr>
      <vt:lpstr>Century Gothic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sdfsdf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de la Presentación</dc:title>
  <dc:creator>sfsd sdfsdf</dc:creator>
  <cp:lastModifiedBy>usuariolap</cp:lastModifiedBy>
  <cp:revision>20</cp:revision>
  <dcterms:created xsi:type="dcterms:W3CDTF">2019-08-30T21:38:12Z</dcterms:created>
  <dcterms:modified xsi:type="dcterms:W3CDTF">2019-10-06T17:43:15Z</dcterms:modified>
</cp:coreProperties>
</file>